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58" r:id="rId5"/>
  </p:sldMasterIdLst>
  <p:notesMasterIdLst>
    <p:notesMasterId r:id="rId20"/>
  </p:notesMasterIdLst>
  <p:handoutMasterIdLst>
    <p:handoutMasterId r:id="rId21"/>
  </p:handoutMasterIdLst>
  <p:sldIdLst>
    <p:sldId id="265" r:id="rId6"/>
    <p:sldId id="296" r:id="rId7"/>
    <p:sldId id="260" r:id="rId8"/>
    <p:sldId id="258" r:id="rId9"/>
    <p:sldId id="298" r:id="rId10"/>
    <p:sldId id="259" r:id="rId11"/>
    <p:sldId id="299" r:id="rId12"/>
    <p:sldId id="300" r:id="rId13"/>
    <p:sldId id="302" r:id="rId14"/>
    <p:sldId id="303" r:id="rId15"/>
    <p:sldId id="256" r:id="rId16"/>
    <p:sldId id="257" r:id="rId17"/>
    <p:sldId id="306" r:id="rId18"/>
    <p:sldId id="30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s and Breakers" id="{CC4622D3-FCF3-5241-B8D4-4174B36742FD}">
          <p14:sldIdLst>
            <p14:sldId id="265"/>
          </p14:sldIdLst>
        </p14:section>
        <p14:section name="Content Slides" id="{AE87EBA6-0445-B140-B875-9DB1D8B3CF93}">
          <p14:sldIdLst>
            <p14:sldId id="296"/>
            <p14:sldId id="260"/>
            <p14:sldId id="258"/>
            <p14:sldId id="298"/>
            <p14:sldId id="259"/>
            <p14:sldId id="299"/>
            <p14:sldId id="300"/>
            <p14:sldId id="302"/>
            <p14:sldId id="303"/>
            <p14:sldId id="256"/>
            <p14:sldId id="257"/>
            <p14:sldId id="306"/>
            <p14:sldId id="307"/>
          </p14:sldIdLst>
        </p14:section>
        <p14:section name="Infographics" id="{049459FE-D8C4-1546-836B-82B9FB871C03}">
          <p14:sldIdLst/>
        </p14:section>
        <p14:section name="Maps" id="{B857814F-F466-4D4A-BC6E-C0E0665B64D5}">
          <p14:sldIdLst/>
        </p14:section>
        <p14:section name="Timelines" id="{AF0D13BC-CBC0-F342-A8E2-B858A3E642E1}">
          <p14:sldIdLst/>
        </p14:section>
        <p14:section name="Charts + Graphs" id="{75BA145F-5133-A64B-A6CC-4721DD5081AD}">
          <p14:sldIdLst/>
        </p14:section>
        <p14:section name="Photo + Icon Library" id="{02CCCE5C-6F0F-3F4F-9DA2-C4B902C2EF0A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559B"/>
    <a:srgbClr val="A5A5A5"/>
    <a:srgbClr val="000000"/>
    <a:srgbClr val="A6A6A6"/>
    <a:srgbClr val="3784C4"/>
    <a:srgbClr val="78B9E7"/>
    <a:srgbClr val="041F41"/>
    <a:srgbClr val="A2C7F5"/>
    <a:srgbClr val="D1F1FF"/>
    <a:srgbClr val="366D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61"/>
    <p:restoredTop sz="94694"/>
  </p:normalViewPr>
  <p:slideViewPr>
    <p:cSldViewPr snapToGrid="0" snapToObjects="1" showGuides="1">
      <p:cViewPr varScale="1">
        <p:scale>
          <a:sx n="128" d="100"/>
          <a:sy n="128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04" d="100"/>
          <a:sy n="104" d="100"/>
        </p:scale>
        <p:origin x="3840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434A32-7511-8C43-93A3-DE9403D239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367D4B-0CFC-9A42-80C2-A558705BB33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BB3A80-9212-694F-9646-09E5B1B63663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D3EF5-D65F-CE45-B8C0-982B5048D2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C93D6A-87D5-7140-87ED-C6831CE618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22681-44E4-CF4F-8AB8-36CACAFE2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7474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tif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2CEBF-44E1-424B-BDE3-1D18FF87BDBC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99A960-DA56-5541-9DBD-B49AD79C0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339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05aeef19c1_2_2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105aeef19c1_2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5aeef19c1_2_2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5aeef19c1_2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5aeef19c1_2_2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5aeef19c1_2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1007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05aeef19c1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Google Shape;234;g105aeef19c1_2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earbud&#10;&#10;Description automatically generated">
            <a:extLst>
              <a:ext uri="{FF2B5EF4-FFF2-40B4-BE49-F238E27FC236}">
                <a16:creationId xmlns:a16="http://schemas.microsoft.com/office/drawing/2014/main" id="{3E9654E1-6EB6-4F4C-B936-2F98CC907B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F888A36F-B9C8-8144-8339-A28BD4E2236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97259" y="6448609"/>
            <a:ext cx="3178068" cy="220445"/>
          </a:xfrm>
        </p:spPr>
        <p:txBody>
          <a:bodyPr wrap="square" anchor="ctr">
            <a:spAutoFit/>
          </a:bodyPr>
          <a:lstStyle>
            <a:lvl1pPr algn="r"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53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004944D-CF4E-3F4C-B4CC-D77BC15C87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35" y="564142"/>
            <a:ext cx="3807583" cy="954107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a timeline slide.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87EE0-7009-B94A-86E7-910ADF985466}"/>
              </a:ext>
            </a:extLst>
          </p:cNvPr>
          <p:cNvSpPr/>
          <p:nvPr userDrawn="1"/>
        </p:nvSpPr>
        <p:spPr>
          <a:xfrm>
            <a:off x="914400" y="1529644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pic>
        <p:nvPicPr>
          <p:cNvPr id="10" name="Picture 9" descr="A picture containing earbud&#10;&#10;Description automatically generated">
            <a:extLst>
              <a:ext uri="{FF2B5EF4-FFF2-40B4-BE49-F238E27FC236}">
                <a16:creationId xmlns:a16="http://schemas.microsoft.com/office/drawing/2014/main" id="{AF6AD457-4CED-EF4A-B65D-63467D6CFF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705EC892-7790-AC4F-8C01-83B0E8D1B7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59" y="6447263"/>
            <a:ext cx="3178068" cy="223138"/>
          </a:xfrm>
        </p:spPr>
        <p:txBody>
          <a:bodyPr wrap="square" anchor="ctr">
            <a:spAutoFit/>
          </a:bodyPr>
          <a:lstStyle>
            <a:lvl1pPr algn="r">
              <a:lnSpc>
                <a:spcPct val="100000"/>
              </a:lnSpc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60E824-E10F-124F-86B6-953FDC18B2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147582" y="1988673"/>
            <a:ext cx="0" cy="4869327"/>
          </a:xfrm>
          <a:prstGeom prst="line">
            <a:avLst/>
          </a:prstGeom>
          <a:ln w="19050">
            <a:solidFill>
              <a:schemeClr val="tx1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54">
            <a:extLst>
              <a:ext uri="{FF2B5EF4-FFF2-40B4-BE49-F238E27FC236}">
                <a16:creationId xmlns:a16="http://schemas.microsoft.com/office/drawing/2014/main" id="{5C3F7FE1-0736-3948-AD7B-20832C2B500E}"/>
              </a:ext>
            </a:extLst>
          </p:cNvPr>
          <p:cNvGrpSpPr/>
          <p:nvPr userDrawn="1"/>
        </p:nvGrpSpPr>
        <p:grpSpPr>
          <a:xfrm>
            <a:off x="5875803" y="1445113"/>
            <a:ext cx="543557" cy="543557"/>
            <a:chOff x="4300222" y="1131575"/>
            <a:chExt cx="543557" cy="543557"/>
          </a:xfrm>
        </p:grpSpPr>
        <p:sp>
          <p:nvSpPr>
            <p:cNvPr id="39" name="Flowchart: Off-page Connector 31">
              <a:extLst>
                <a:ext uri="{FF2B5EF4-FFF2-40B4-BE49-F238E27FC236}">
                  <a16:creationId xmlns:a16="http://schemas.microsoft.com/office/drawing/2014/main" id="{88AB4E30-68D3-8C4C-8395-6AA3B8D74915}"/>
                </a:ext>
              </a:extLst>
            </p:cNvPr>
            <p:cNvSpPr/>
            <p:nvPr/>
          </p:nvSpPr>
          <p:spPr>
            <a:xfrm>
              <a:off x="4300222" y="1131575"/>
              <a:ext cx="543557" cy="543557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91440" rtlCol="0" anchor="ctr"/>
            <a:lstStyle/>
            <a:p>
              <a:pPr algn="ctr">
                <a:lnSpc>
                  <a:spcPct val="100000"/>
                </a:lnSpc>
              </a:pPr>
              <a:endParaRPr lang="en-US" dirty="0">
                <a:solidFill>
                  <a:schemeClr val="bg1"/>
                </a:solidFill>
                <a:latin typeface="Bogle" charset="0"/>
                <a:ea typeface="Bogle" charset="0"/>
                <a:cs typeface="Bogle" charset="0"/>
              </a:endParaRPr>
            </a:p>
          </p:txBody>
        </p:sp>
        <p:sp>
          <p:nvSpPr>
            <p:cNvPr id="40" name="Freeform 52">
              <a:extLst>
                <a:ext uri="{FF2B5EF4-FFF2-40B4-BE49-F238E27FC236}">
                  <a16:creationId xmlns:a16="http://schemas.microsoft.com/office/drawing/2014/main" id="{57CD2324-79CC-5249-BB96-1E4B62E359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12721" y="1215881"/>
              <a:ext cx="325750" cy="325750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7"/>
                </a:cxn>
                <a:cxn ang="0">
                  <a:pos x="27" y="0"/>
                </a:cxn>
                <a:cxn ang="0">
                  <a:pos x="55" y="27"/>
                </a:cxn>
                <a:cxn ang="0">
                  <a:pos x="27" y="55"/>
                </a:cxn>
                <a:cxn ang="0">
                  <a:pos x="27" y="8"/>
                </a:cxn>
                <a:cxn ang="0">
                  <a:pos x="8" y="27"/>
                </a:cxn>
                <a:cxn ang="0">
                  <a:pos x="27" y="47"/>
                </a:cxn>
                <a:cxn ang="0">
                  <a:pos x="47" y="27"/>
                </a:cxn>
                <a:cxn ang="0">
                  <a:pos x="27" y="8"/>
                </a:cxn>
                <a:cxn ang="0">
                  <a:pos x="32" y="31"/>
                </a:cxn>
                <a:cxn ang="0">
                  <a:pos x="31" y="32"/>
                </a:cxn>
                <a:cxn ang="0">
                  <a:pos x="19" y="32"/>
                </a:cxn>
                <a:cxn ang="0">
                  <a:pos x="18" y="31"/>
                </a:cxn>
                <a:cxn ang="0">
                  <a:pos x="18" y="28"/>
                </a:cxn>
                <a:cxn ang="0">
                  <a:pos x="19" y="27"/>
                </a:cxn>
                <a:cxn ang="0">
                  <a:pos x="27" y="27"/>
                </a:cxn>
                <a:cxn ang="0">
                  <a:pos x="27" y="15"/>
                </a:cxn>
                <a:cxn ang="0">
                  <a:pos x="28" y="14"/>
                </a:cxn>
                <a:cxn ang="0">
                  <a:pos x="31" y="14"/>
                </a:cxn>
                <a:cxn ang="0">
                  <a:pos x="32" y="15"/>
                </a:cxn>
                <a:cxn ang="0">
                  <a:pos x="32" y="31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5"/>
                    <a:pt x="27" y="55"/>
                  </a:cubicBezTo>
                  <a:close/>
                  <a:moveTo>
                    <a:pt x="27" y="8"/>
                  </a:moveTo>
                  <a:cubicBezTo>
                    <a:pt x="16" y="8"/>
                    <a:pt x="8" y="17"/>
                    <a:pt x="8" y="27"/>
                  </a:cubicBezTo>
                  <a:cubicBezTo>
                    <a:pt x="8" y="38"/>
                    <a:pt x="16" y="47"/>
                    <a:pt x="27" y="47"/>
                  </a:cubicBezTo>
                  <a:cubicBezTo>
                    <a:pt x="38" y="47"/>
                    <a:pt x="47" y="38"/>
                    <a:pt x="47" y="27"/>
                  </a:cubicBezTo>
                  <a:cubicBezTo>
                    <a:pt x="47" y="17"/>
                    <a:pt x="38" y="8"/>
                    <a:pt x="27" y="8"/>
                  </a:cubicBezTo>
                  <a:close/>
                  <a:moveTo>
                    <a:pt x="32" y="31"/>
                  </a:moveTo>
                  <a:cubicBezTo>
                    <a:pt x="32" y="31"/>
                    <a:pt x="31" y="32"/>
                    <a:pt x="31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9" y="32"/>
                    <a:pt x="18" y="31"/>
                    <a:pt x="18" y="31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9" y="27"/>
                    <a:pt x="19" y="2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4"/>
                    <a:pt x="28" y="14"/>
                    <a:pt x="28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2" y="14"/>
                    <a:pt x="32" y="15"/>
                  </a:cubicBezTo>
                  <a:lnTo>
                    <a:pt x="32" y="3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endParaRPr lang="en-US" dirty="0">
                <a:latin typeface="Bogle" charset="0"/>
                <a:ea typeface="Bogle" charset="0"/>
                <a:cs typeface="Bogl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8539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CONTINU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earbud&#10;&#10;Description automatically generated">
            <a:extLst>
              <a:ext uri="{FF2B5EF4-FFF2-40B4-BE49-F238E27FC236}">
                <a16:creationId xmlns:a16="http://schemas.microsoft.com/office/drawing/2014/main" id="{AF6AD457-4CED-EF4A-B65D-63467D6CFF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705EC892-7790-AC4F-8C01-83B0E8D1B7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59" y="6448609"/>
            <a:ext cx="3178068" cy="220445"/>
          </a:xfrm>
        </p:spPr>
        <p:txBody>
          <a:bodyPr wrap="square" anchor="ctr">
            <a:spAutoFit/>
          </a:bodyPr>
          <a:lstStyle>
            <a:lvl1pPr algn="r"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60E824-E10F-124F-86B6-953FDC18B2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147582" y="0"/>
            <a:ext cx="0" cy="6858001"/>
          </a:xfrm>
          <a:prstGeom prst="line">
            <a:avLst/>
          </a:prstGeom>
          <a:ln w="19050">
            <a:solidFill>
              <a:schemeClr val="tx1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EC42A108-0642-1243-9BF8-22FE921CC82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35" y="564142"/>
            <a:ext cx="3807583" cy="954107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a timeline slide.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201824-36BE-1B47-816C-48F7C969B244}"/>
              </a:ext>
            </a:extLst>
          </p:cNvPr>
          <p:cNvSpPr/>
          <p:nvPr userDrawn="1"/>
        </p:nvSpPr>
        <p:spPr>
          <a:xfrm>
            <a:off x="914400" y="1529644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101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earbud&#10;&#10;Description automatically generated">
            <a:extLst>
              <a:ext uri="{FF2B5EF4-FFF2-40B4-BE49-F238E27FC236}">
                <a16:creationId xmlns:a16="http://schemas.microsoft.com/office/drawing/2014/main" id="{AF6AD457-4CED-EF4A-B65D-63467D6CFF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705EC892-7790-AC4F-8C01-83B0E8D1B7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59" y="6448609"/>
            <a:ext cx="3178068" cy="220445"/>
          </a:xfrm>
        </p:spPr>
        <p:txBody>
          <a:bodyPr wrap="square" anchor="ctr">
            <a:spAutoFit/>
          </a:bodyPr>
          <a:lstStyle>
            <a:lvl1pPr algn="r"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2B62766-52B9-E548-B496-EAA46303A9E9}"/>
              </a:ext>
            </a:extLst>
          </p:cNvPr>
          <p:cNvCxnSpPr>
            <a:cxnSpLocks/>
          </p:cNvCxnSpPr>
          <p:nvPr userDrawn="1"/>
        </p:nvCxnSpPr>
        <p:spPr>
          <a:xfrm>
            <a:off x="6151178" y="0"/>
            <a:ext cx="0" cy="5042563"/>
          </a:xfrm>
          <a:prstGeom prst="line">
            <a:avLst/>
          </a:prstGeom>
          <a:ln w="19050">
            <a:solidFill>
              <a:schemeClr val="tx1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lowchart: Off-page Connector 18">
            <a:extLst>
              <a:ext uri="{FF2B5EF4-FFF2-40B4-BE49-F238E27FC236}">
                <a16:creationId xmlns:a16="http://schemas.microsoft.com/office/drawing/2014/main" id="{7A88D327-E4F1-B94B-9801-D6C80BCB8A70}"/>
              </a:ext>
            </a:extLst>
          </p:cNvPr>
          <p:cNvSpPr/>
          <p:nvPr userDrawn="1"/>
        </p:nvSpPr>
        <p:spPr>
          <a:xfrm rot="10800000">
            <a:off x="5879399" y="4999214"/>
            <a:ext cx="543557" cy="543557"/>
          </a:xfrm>
          <a:prstGeom prst="flowChartOffpageConnecto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11" name="Freeform 52">
            <a:extLst>
              <a:ext uri="{FF2B5EF4-FFF2-40B4-BE49-F238E27FC236}">
                <a16:creationId xmlns:a16="http://schemas.microsoft.com/office/drawing/2014/main" id="{CD0BE359-53D5-C140-90BB-B6EE50C2345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984707" y="5132715"/>
            <a:ext cx="325750" cy="325750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27" y="8"/>
              </a:cxn>
              <a:cxn ang="0">
                <a:pos x="8" y="27"/>
              </a:cxn>
              <a:cxn ang="0">
                <a:pos x="27" y="47"/>
              </a:cxn>
              <a:cxn ang="0">
                <a:pos x="47" y="27"/>
              </a:cxn>
              <a:cxn ang="0">
                <a:pos x="27" y="8"/>
              </a:cxn>
              <a:cxn ang="0">
                <a:pos x="32" y="31"/>
              </a:cxn>
              <a:cxn ang="0">
                <a:pos x="31" y="32"/>
              </a:cxn>
              <a:cxn ang="0">
                <a:pos x="19" y="32"/>
              </a:cxn>
              <a:cxn ang="0">
                <a:pos x="18" y="31"/>
              </a:cxn>
              <a:cxn ang="0">
                <a:pos x="18" y="28"/>
              </a:cxn>
              <a:cxn ang="0">
                <a:pos x="19" y="27"/>
              </a:cxn>
              <a:cxn ang="0">
                <a:pos x="27" y="27"/>
              </a:cxn>
              <a:cxn ang="0">
                <a:pos x="27" y="15"/>
              </a:cxn>
              <a:cxn ang="0">
                <a:pos x="28" y="14"/>
              </a:cxn>
              <a:cxn ang="0">
                <a:pos x="31" y="14"/>
              </a:cxn>
              <a:cxn ang="0">
                <a:pos x="32" y="15"/>
              </a:cxn>
              <a:cxn ang="0">
                <a:pos x="32" y="31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27" y="8"/>
                </a:moveTo>
                <a:cubicBezTo>
                  <a:pt x="16" y="8"/>
                  <a:pt x="8" y="17"/>
                  <a:pt x="8" y="27"/>
                </a:cubicBezTo>
                <a:cubicBezTo>
                  <a:pt x="8" y="38"/>
                  <a:pt x="16" y="47"/>
                  <a:pt x="27" y="47"/>
                </a:cubicBezTo>
                <a:cubicBezTo>
                  <a:pt x="38" y="47"/>
                  <a:pt x="47" y="38"/>
                  <a:pt x="47" y="27"/>
                </a:cubicBezTo>
                <a:cubicBezTo>
                  <a:pt x="47" y="17"/>
                  <a:pt x="38" y="8"/>
                  <a:pt x="27" y="8"/>
                </a:cubicBez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4"/>
                  <a:pt x="28" y="14"/>
                  <a:pt x="28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2" y="14"/>
                  <a:pt x="32" y="15"/>
                </a:cubicBezTo>
                <a:lnTo>
                  <a:pt x="32" y="31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FB28C5C-CB52-DF43-95AC-515106ED0F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35" y="564142"/>
            <a:ext cx="3807583" cy="954107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a timeline slide.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D8BCB5-0232-7944-95E3-AEDC44F05253}"/>
              </a:ext>
            </a:extLst>
          </p:cNvPr>
          <p:cNvSpPr/>
          <p:nvPr userDrawn="1"/>
        </p:nvSpPr>
        <p:spPr>
          <a:xfrm>
            <a:off x="914400" y="1529644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49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earbud&#10;&#10;Description automatically generated">
            <a:extLst>
              <a:ext uri="{FF2B5EF4-FFF2-40B4-BE49-F238E27FC236}">
                <a16:creationId xmlns:a16="http://schemas.microsoft.com/office/drawing/2014/main" id="{AF6AD457-4CED-EF4A-B65D-63467D6CFF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705EC892-7790-AC4F-8C01-83B0E8D1B7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59" y="6448609"/>
            <a:ext cx="3178068" cy="220445"/>
          </a:xfrm>
        </p:spPr>
        <p:txBody>
          <a:bodyPr wrap="square" anchor="ctr">
            <a:spAutoFit/>
          </a:bodyPr>
          <a:lstStyle>
            <a:lvl1pPr algn="r"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4BF5655-4C18-4F4E-8078-2EF6C5E66B80}"/>
              </a:ext>
            </a:extLst>
          </p:cNvPr>
          <p:cNvSpPr/>
          <p:nvPr userDrawn="1"/>
        </p:nvSpPr>
        <p:spPr>
          <a:xfrm>
            <a:off x="4510851" y="2043652"/>
            <a:ext cx="3482610" cy="3482610"/>
          </a:xfrm>
          <a:prstGeom prst="ellipse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674C9E-80E0-6540-A1FD-268A900DD500}"/>
              </a:ext>
            </a:extLst>
          </p:cNvPr>
          <p:cNvSpPr/>
          <p:nvPr userDrawn="1"/>
        </p:nvSpPr>
        <p:spPr>
          <a:xfrm>
            <a:off x="914400" y="1121306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EE7B8FF-BCA3-894A-8FC8-0BACCEC6744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32" y="630402"/>
            <a:ext cx="10434638" cy="523220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a content slide.</a:t>
            </a:r>
          </a:p>
        </p:txBody>
      </p:sp>
    </p:spTree>
    <p:extLst>
      <p:ext uri="{BB962C8B-B14F-4D97-AF65-F5344CB8AC3E}">
        <p14:creationId xmlns:p14="http://schemas.microsoft.com/office/powerpoint/2010/main" val="14140907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earbud&#10;&#10;Description automatically generated">
            <a:extLst>
              <a:ext uri="{FF2B5EF4-FFF2-40B4-BE49-F238E27FC236}">
                <a16:creationId xmlns:a16="http://schemas.microsoft.com/office/drawing/2014/main" id="{AF6AD457-4CED-EF4A-B65D-63467D6CFF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705EC892-7790-AC4F-8C01-83B0E8D1B7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59" y="6447263"/>
            <a:ext cx="3178068" cy="223138"/>
          </a:xfrm>
        </p:spPr>
        <p:txBody>
          <a:bodyPr wrap="square" anchor="ctr">
            <a:spAutoFit/>
          </a:bodyPr>
          <a:lstStyle>
            <a:lvl1pPr algn="r">
              <a:lnSpc>
                <a:spcPct val="100000"/>
              </a:lnSpc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0" name="Freeform 83">
            <a:extLst>
              <a:ext uri="{FF2B5EF4-FFF2-40B4-BE49-F238E27FC236}">
                <a16:creationId xmlns:a16="http://schemas.microsoft.com/office/drawing/2014/main" id="{0E9F097B-70EB-FF49-8AEE-1FA3F7C6E10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74174" y="4736052"/>
            <a:ext cx="203804" cy="305706"/>
          </a:xfrm>
          <a:custGeom>
            <a:avLst/>
            <a:gdLst/>
            <a:ahLst/>
            <a:cxnLst>
              <a:cxn ang="0">
                <a:pos x="38" y="26"/>
              </a:cxn>
              <a:cxn ang="0">
                <a:pos x="24" y="55"/>
              </a:cxn>
              <a:cxn ang="0">
                <a:pos x="20" y="58"/>
              </a:cxn>
              <a:cxn ang="0">
                <a:pos x="16" y="55"/>
              </a:cxn>
              <a:cxn ang="0">
                <a:pos x="2" y="26"/>
              </a:cxn>
              <a:cxn ang="0">
                <a:pos x="0" y="19"/>
              </a:cxn>
              <a:cxn ang="0">
                <a:pos x="20" y="0"/>
              </a:cxn>
              <a:cxn ang="0">
                <a:pos x="39" y="19"/>
              </a:cxn>
              <a:cxn ang="0">
                <a:pos x="38" y="26"/>
              </a:cxn>
              <a:cxn ang="0">
                <a:pos x="20" y="9"/>
              </a:cxn>
              <a:cxn ang="0">
                <a:pos x="10" y="19"/>
              </a:cxn>
              <a:cxn ang="0">
                <a:pos x="20" y="29"/>
              </a:cxn>
              <a:cxn ang="0">
                <a:pos x="30" y="19"/>
              </a:cxn>
              <a:cxn ang="0">
                <a:pos x="20" y="9"/>
              </a:cxn>
            </a:cxnLst>
            <a:rect l="0" t="0" r="r" b="b"/>
            <a:pathLst>
              <a:path w="39" h="58">
                <a:moveTo>
                  <a:pt x="38" y="26"/>
                </a:moveTo>
                <a:cubicBezTo>
                  <a:pt x="24" y="55"/>
                  <a:pt x="24" y="55"/>
                  <a:pt x="24" y="55"/>
                </a:cubicBezTo>
                <a:cubicBezTo>
                  <a:pt x="23" y="57"/>
                  <a:pt x="22" y="58"/>
                  <a:pt x="20" y="58"/>
                </a:cubicBezTo>
                <a:cubicBezTo>
                  <a:pt x="18" y="58"/>
                  <a:pt x="16" y="57"/>
                  <a:pt x="16" y="55"/>
                </a:cubicBezTo>
                <a:cubicBezTo>
                  <a:pt x="2" y="26"/>
                  <a:pt x="2" y="26"/>
                  <a:pt x="2" y="26"/>
                </a:cubicBezTo>
                <a:cubicBezTo>
                  <a:pt x="1" y="24"/>
                  <a:pt x="0" y="21"/>
                  <a:pt x="0" y="19"/>
                </a:cubicBezTo>
                <a:cubicBezTo>
                  <a:pt x="0" y="8"/>
                  <a:pt x="9" y="0"/>
                  <a:pt x="20" y="0"/>
                </a:cubicBezTo>
                <a:cubicBezTo>
                  <a:pt x="31" y="0"/>
                  <a:pt x="39" y="8"/>
                  <a:pt x="39" y="19"/>
                </a:cubicBezTo>
                <a:cubicBezTo>
                  <a:pt x="39" y="21"/>
                  <a:pt x="39" y="24"/>
                  <a:pt x="38" y="26"/>
                </a:cubicBezTo>
                <a:close/>
                <a:moveTo>
                  <a:pt x="20" y="9"/>
                </a:moveTo>
                <a:cubicBezTo>
                  <a:pt x="15" y="9"/>
                  <a:pt x="10" y="14"/>
                  <a:pt x="10" y="19"/>
                </a:cubicBezTo>
                <a:cubicBezTo>
                  <a:pt x="10" y="24"/>
                  <a:pt x="15" y="29"/>
                  <a:pt x="20" y="29"/>
                </a:cubicBezTo>
                <a:cubicBezTo>
                  <a:pt x="25" y="29"/>
                  <a:pt x="30" y="24"/>
                  <a:pt x="30" y="19"/>
                </a:cubicBezTo>
                <a:cubicBezTo>
                  <a:pt x="30" y="14"/>
                  <a:pt x="25" y="9"/>
                  <a:pt x="20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endParaRPr lang="en-US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51" name="Freeform 137">
            <a:extLst>
              <a:ext uri="{FF2B5EF4-FFF2-40B4-BE49-F238E27FC236}">
                <a16:creationId xmlns:a16="http://schemas.microsoft.com/office/drawing/2014/main" id="{BBD231CC-1FC6-FB44-9DC7-268D21D65C5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027486" y="4715100"/>
            <a:ext cx="338425" cy="346547"/>
          </a:xfrm>
          <a:custGeom>
            <a:avLst/>
            <a:gdLst/>
            <a:ahLst/>
            <a:cxnLst>
              <a:cxn ang="0">
                <a:pos x="46" y="30"/>
              </a:cxn>
              <a:cxn ang="0">
                <a:pos x="39" y="36"/>
              </a:cxn>
              <a:cxn ang="0">
                <a:pos x="39" y="50"/>
              </a:cxn>
              <a:cxn ang="0">
                <a:pos x="38" y="50"/>
              </a:cxn>
              <a:cxn ang="0">
                <a:pos x="24" y="58"/>
              </a:cxn>
              <a:cxn ang="0">
                <a:pos x="24" y="59"/>
              </a:cxn>
              <a:cxn ang="0">
                <a:pos x="23" y="58"/>
              </a:cxn>
              <a:cxn ang="0">
                <a:pos x="21" y="56"/>
              </a:cxn>
              <a:cxn ang="0">
                <a:pos x="21" y="55"/>
              </a:cxn>
              <a:cxn ang="0">
                <a:pos x="24" y="45"/>
              </a:cxn>
              <a:cxn ang="0">
                <a:pos x="14" y="35"/>
              </a:cxn>
              <a:cxn ang="0">
                <a:pos x="4" y="38"/>
              </a:cxn>
              <a:cxn ang="0">
                <a:pos x="3" y="38"/>
              </a:cxn>
              <a:cxn ang="0">
                <a:pos x="3" y="38"/>
              </a:cxn>
              <a:cxn ang="0">
                <a:pos x="0" y="35"/>
              </a:cxn>
              <a:cxn ang="0">
                <a:pos x="0" y="34"/>
              </a:cxn>
              <a:cxn ang="0">
                <a:pos x="8" y="20"/>
              </a:cxn>
              <a:cxn ang="0">
                <a:pos x="9" y="20"/>
              </a:cxn>
              <a:cxn ang="0">
                <a:pos x="23" y="19"/>
              </a:cxn>
              <a:cxn ang="0">
                <a:pos x="29" y="12"/>
              </a:cxn>
              <a:cxn ang="0">
                <a:pos x="57" y="0"/>
              </a:cxn>
              <a:cxn ang="0">
                <a:pos x="58" y="1"/>
              </a:cxn>
              <a:cxn ang="0">
                <a:pos x="46" y="30"/>
              </a:cxn>
              <a:cxn ang="0">
                <a:pos x="47" y="8"/>
              </a:cxn>
              <a:cxn ang="0">
                <a:pos x="43" y="12"/>
              </a:cxn>
              <a:cxn ang="0">
                <a:pos x="47" y="15"/>
              </a:cxn>
              <a:cxn ang="0">
                <a:pos x="50" y="12"/>
              </a:cxn>
              <a:cxn ang="0">
                <a:pos x="47" y="8"/>
              </a:cxn>
            </a:cxnLst>
            <a:rect l="0" t="0" r="r" b="b"/>
            <a:pathLst>
              <a:path w="58" h="59">
                <a:moveTo>
                  <a:pt x="46" y="30"/>
                </a:moveTo>
                <a:cubicBezTo>
                  <a:pt x="44" y="32"/>
                  <a:pt x="42" y="34"/>
                  <a:pt x="39" y="36"/>
                </a:cubicBezTo>
                <a:cubicBezTo>
                  <a:pt x="39" y="50"/>
                  <a:pt x="39" y="50"/>
                  <a:pt x="39" y="50"/>
                </a:cubicBezTo>
                <a:cubicBezTo>
                  <a:pt x="39" y="50"/>
                  <a:pt x="39" y="50"/>
                  <a:pt x="38" y="50"/>
                </a:cubicBezTo>
                <a:cubicBezTo>
                  <a:pt x="24" y="58"/>
                  <a:pt x="24" y="58"/>
                  <a:pt x="24" y="58"/>
                </a:cubicBezTo>
                <a:cubicBezTo>
                  <a:pt x="24" y="59"/>
                  <a:pt x="24" y="59"/>
                  <a:pt x="24" y="59"/>
                </a:cubicBezTo>
                <a:cubicBezTo>
                  <a:pt x="24" y="59"/>
                  <a:pt x="23" y="58"/>
                  <a:pt x="23" y="58"/>
                </a:cubicBezTo>
                <a:cubicBezTo>
                  <a:pt x="21" y="56"/>
                  <a:pt x="21" y="56"/>
                  <a:pt x="21" y="56"/>
                </a:cubicBezTo>
                <a:cubicBezTo>
                  <a:pt x="21" y="56"/>
                  <a:pt x="20" y="55"/>
                  <a:pt x="21" y="55"/>
                </a:cubicBezTo>
                <a:cubicBezTo>
                  <a:pt x="24" y="45"/>
                  <a:pt x="24" y="45"/>
                  <a:pt x="24" y="45"/>
                </a:cubicBezTo>
                <a:cubicBezTo>
                  <a:pt x="14" y="35"/>
                  <a:pt x="14" y="35"/>
                  <a:pt x="14" y="35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38"/>
                  <a:pt x="3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23" y="19"/>
                  <a:pt x="23" y="19"/>
                  <a:pt x="23" y="19"/>
                </a:cubicBezTo>
                <a:cubicBezTo>
                  <a:pt x="25" y="17"/>
                  <a:pt x="27" y="14"/>
                  <a:pt x="29" y="12"/>
                </a:cubicBezTo>
                <a:cubicBezTo>
                  <a:pt x="38" y="3"/>
                  <a:pt x="45" y="0"/>
                  <a:pt x="57" y="0"/>
                </a:cubicBezTo>
                <a:cubicBezTo>
                  <a:pt x="58" y="0"/>
                  <a:pt x="58" y="1"/>
                  <a:pt x="58" y="1"/>
                </a:cubicBezTo>
                <a:cubicBezTo>
                  <a:pt x="58" y="13"/>
                  <a:pt x="55" y="21"/>
                  <a:pt x="46" y="30"/>
                </a:cubicBezTo>
                <a:close/>
                <a:moveTo>
                  <a:pt x="47" y="8"/>
                </a:moveTo>
                <a:cubicBezTo>
                  <a:pt x="45" y="8"/>
                  <a:pt x="43" y="10"/>
                  <a:pt x="43" y="12"/>
                </a:cubicBezTo>
                <a:cubicBezTo>
                  <a:pt x="43" y="14"/>
                  <a:pt x="45" y="15"/>
                  <a:pt x="47" y="15"/>
                </a:cubicBezTo>
                <a:cubicBezTo>
                  <a:pt x="49" y="15"/>
                  <a:pt x="50" y="14"/>
                  <a:pt x="50" y="12"/>
                </a:cubicBezTo>
                <a:cubicBezTo>
                  <a:pt x="50" y="10"/>
                  <a:pt x="49" y="8"/>
                  <a:pt x="47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endParaRPr lang="en-US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1E97D788-4EA7-324B-9390-444CBC493B7C}"/>
              </a:ext>
            </a:extLst>
          </p:cNvPr>
          <p:cNvSpPr/>
          <p:nvPr userDrawn="1"/>
        </p:nvSpPr>
        <p:spPr>
          <a:xfrm rot="2160000">
            <a:off x="6934807" y="2377818"/>
            <a:ext cx="250372" cy="316811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chemeClr val="tx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63361" rIns="75111" bIns="63362" numCol="1" spcCol="1270" anchor="ctr" anchorCtr="0">
            <a:noAutofit/>
          </a:bodyPr>
          <a:lstStyle/>
          <a:p>
            <a:pPr lvl="0" algn="ctr" defTabSz="6223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14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B34A8395-9645-8147-AAC5-95F164BBFB75}"/>
              </a:ext>
            </a:extLst>
          </p:cNvPr>
          <p:cNvSpPr/>
          <p:nvPr userDrawn="1"/>
        </p:nvSpPr>
        <p:spPr>
          <a:xfrm>
            <a:off x="7377357" y="2654058"/>
            <a:ext cx="938701" cy="938701"/>
          </a:xfrm>
          <a:custGeom>
            <a:avLst/>
            <a:gdLst>
              <a:gd name="connsiteX0" fmla="*/ 0 w 938701"/>
              <a:gd name="connsiteY0" fmla="*/ 469351 h 938701"/>
              <a:gd name="connsiteX1" fmla="*/ 137470 w 938701"/>
              <a:gd name="connsiteY1" fmla="*/ 137470 h 938701"/>
              <a:gd name="connsiteX2" fmla="*/ 469352 w 938701"/>
              <a:gd name="connsiteY2" fmla="*/ 1 h 938701"/>
              <a:gd name="connsiteX3" fmla="*/ 801233 w 938701"/>
              <a:gd name="connsiteY3" fmla="*/ 137471 h 938701"/>
              <a:gd name="connsiteX4" fmla="*/ 938702 w 938701"/>
              <a:gd name="connsiteY4" fmla="*/ 469353 h 938701"/>
              <a:gd name="connsiteX5" fmla="*/ 801232 w 938701"/>
              <a:gd name="connsiteY5" fmla="*/ 801234 h 938701"/>
              <a:gd name="connsiteX6" fmla="*/ 469351 w 938701"/>
              <a:gd name="connsiteY6" fmla="*/ 938704 h 938701"/>
              <a:gd name="connsiteX7" fmla="*/ 137470 w 938701"/>
              <a:gd name="connsiteY7" fmla="*/ 801234 h 938701"/>
              <a:gd name="connsiteX8" fmla="*/ 1 w 938701"/>
              <a:gd name="connsiteY8" fmla="*/ 469352 h 938701"/>
              <a:gd name="connsiteX9" fmla="*/ 0 w 938701"/>
              <a:gd name="connsiteY9" fmla="*/ 469351 h 93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8701" h="938701">
                <a:moveTo>
                  <a:pt x="0" y="469351"/>
                </a:moveTo>
                <a:cubicBezTo>
                  <a:pt x="0" y="344871"/>
                  <a:pt x="49450" y="225490"/>
                  <a:pt x="137470" y="137470"/>
                </a:cubicBezTo>
                <a:cubicBezTo>
                  <a:pt x="225491" y="49450"/>
                  <a:pt x="344872" y="1"/>
                  <a:pt x="469352" y="1"/>
                </a:cubicBezTo>
                <a:cubicBezTo>
                  <a:pt x="593832" y="1"/>
                  <a:pt x="713213" y="49451"/>
                  <a:pt x="801233" y="137471"/>
                </a:cubicBezTo>
                <a:cubicBezTo>
                  <a:pt x="889253" y="225492"/>
                  <a:pt x="938702" y="344873"/>
                  <a:pt x="938702" y="469353"/>
                </a:cubicBezTo>
                <a:cubicBezTo>
                  <a:pt x="938702" y="593833"/>
                  <a:pt x="889253" y="713214"/>
                  <a:pt x="801232" y="801234"/>
                </a:cubicBezTo>
                <a:cubicBezTo>
                  <a:pt x="713212" y="889254"/>
                  <a:pt x="593830" y="938704"/>
                  <a:pt x="469351" y="938704"/>
                </a:cubicBezTo>
                <a:cubicBezTo>
                  <a:pt x="344871" y="938704"/>
                  <a:pt x="225490" y="889254"/>
                  <a:pt x="137470" y="801234"/>
                </a:cubicBezTo>
                <a:cubicBezTo>
                  <a:pt x="49450" y="713214"/>
                  <a:pt x="0" y="593832"/>
                  <a:pt x="1" y="469352"/>
                </a:cubicBezTo>
                <a:lnTo>
                  <a:pt x="0" y="469351"/>
                </a:lnTo>
                <a:close/>
              </a:path>
            </a:pathLst>
          </a:custGeom>
          <a:solidFill>
            <a:schemeClr val="accent4"/>
          </a:solidFill>
          <a:ln w="38100"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2870" tIns="162869" rIns="162870" bIns="162869" numCol="1" spcCol="1270" anchor="ctr" anchorCtr="0">
            <a:noAutofit/>
          </a:bodyPr>
          <a:lstStyle/>
          <a:p>
            <a:pPr lvl="0" algn="ctr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20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89FC8A9C-6EC9-3549-A5A6-16A1FF176B2F}"/>
              </a:ext>
            </a:extLst>
          </p:cNvPr>
          <p:cNvSpPr/>
          <p:nvPr userDrawn="1"/>
        </p:nvSpPr>
        <p:spPr>
          <a:xfrm rot="17280000">
            <a:off x="7590431" y="3905473"/>
            <a:ext cx="250373" cy="316811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chemeClr val="tx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5111" tIns="63361" rIns="1" bIns="63362" numCol="1" spcCol="1270" anchor="ctr" anchorCtr="0">
            <a:noAutofit/>
          </a:bodyPr>
          <a:lstStyle/>
          <a:p>
            <a:pPr lvl="0" algn="ctr" defTabSz="6223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14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30A28786-8398-4241-8E50-8E61A3ED1476}"/>
              </a:ext>
            </a:extLst>
          </p:cNvPr>
          <p:cNvSpPr/>
          <p:nvPr userDrawn="1"/>
        </p:nvSpPr>
        <p:spPr>
          <a:xfrm>
            <a:off x="6886837" y="4414352"/>
            <a:ext cx="938701" cy="938701"/>
          </a:xfrm>
          <a:custGeom>
            <a:avLst/>
            <a:gdLst>
              <a:gd name="connsiteX0" fmla="*/ 0 w 938701"/>
              <a:gd name="connsiteY0" fmla="*/ 469351 h 938701"/>
              <a:gd name="connsiteX1" fmla="*/ 137470 w 938701"/>
              <a:gd name="connsiteY1" fmla="*/ 137470 h 938701"/>
              <a:gd name="connsiteX2" fmla="*/ 469352 w 938701"/>
              <a:gd name="connsiteY2" fmla="*/ 1 h 938701"/>
              <a:gd name="connsiteX3" fmla="*/ 801233 w 938701"/>
              <a:gd name="connsiteY3" fmla="*/ 137471 h 938701"/>
              <a:gd name="connsiteX4" fmla="*/ 938702 w 938701"/>
              <a:gd name="connsiteY4" fmla="*/ 469353 h 938701"/>
              <a:gd name="connsiteX5" fmla="*/ 801232 w 938701"/>
              <a:gd name="connsiteY5" fmla="*/ 801234 h 938701"/>
              <a:gd name="connsiteX6" fmla="*/ 469351 w 938701"/>
              <a:gd name="connsiteY6" fmla="*/ 938704 h 938701"/>
              <a:gd name="connsiteX7" fmla="*/ 137470 w 938701"/>
              <a:gd name="connsiteY7" fmla="*/ 801234 h 938701"/>
              <a:gd name="connsiteX8" fmla="*/ 1 w 938701"/>
              <a:gd name="connsiteY8" fmla="*/ 469352 h 938701"/>
              <a:gd name="connsiteX9" fmla="*/ 0 w 938701"/>
              <a:gd name="connsiteY9" fmla="*/ 469351 h 93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8701" h="938701">
                <a:moveTo>
                  <a:pt x="0" y="469351"/>
                </a:moveTo>
                <a:cubicBezTo>
                  <a:pt x="0" y="344871"/>
                  <a:pt x="49450" y="225490"/>
                  <a:pt x="137470" y="137470"/>
                </a:cubicBezTo>
                <a:cubicBezTo>
                  <a:pt x="225491" y="49450"/>
                  <a:pt x="344872" y="1"/>
                  <a:pt x="469352" y="1"/>
                </a:cubicBezTo>
                <a:cubicBezTo>
                  <a:pt x="593832" y="1"/>
                  <a:pt x="713213" y="49451"/>
                  <a:pt x="801233" y="137471"/>
                </a:cubicBezTo>
                <a:cubicBezTo>
                  <a:pt x="889253" y="225492"/>
                  <a:pt x="938702" y="344873"/>
                  <a:pt x="938702" y="469353"/>
                </a:cubicBezTo>
                <a:cubicBezTo>
                  <a:pt x="938702" y="593833"/>
                  <a:pt x="889253" y="713214"/>
                  <a:pt x="801232" y="801234"/>
                </a:cubicBezTo>
                <a:cubicBezTo>
                  <a:pt x="713212" y="889254"/>
                  <a:pt x="593830" y="938704"/>
                  <a:pt x="469351" y="938704"/>
                </a:cubicBezTo>
                <a:cubicBezTo>
                  <a:pt x="344871" y="938704"/>
                  <a:pt x="225490" y="889254"/>
                  <a:pt x="137470" y="801234"/>
                </a:cubicBezTo>
                <a:cubicBezTo>
                  <a:pt x="49450" y="713214"/>
                  <a:pt x="0" y="593832"/>
                  <a:pt x="1" y="469352"/>
                </a:cubicBezTo>
                <a:lnTo>
                  <a:pt x="0" y="469351"/>
                </a:lnTo>
                <a:close/>
              </a:path>
            </a:pathLst>
          </a:custGeom>
          <a:solidFill>
            <a:schemeClr val="accent4"/>
          </a:solidFill>
          <a:ln w="38100"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2870" tIns="162869" rIns="162870" bIns="162869" numCol="1" spcCol="1270" anchor="ctr" anchorCtr="0">
            <a:noAutofit/>
          </a:bodyPr>
          <a:lstStyle/>
          <a:p>
            <a:pPr lvl="0" algn="ctr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20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9041B0B6-0DE5-2848-87EB-5AD0D27844A4}"/>
              </a:ext>
            </a:extLst>
          </p:cNvPr>
          <p:cNvSpPr/>
          <p:nvPr userDrawn="1"/>
        </p:nvSpPr>
        <p:spPr>
          <a:xfrm>
            <a:off x="6159388" y="4903241"/>
            <a:ext cx="250373" cy="316812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chemeClr val="tx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5112" tIns="63363" rIns="1" bIns="63362" numCol="1" spcCol="1270" anchor="ctr" anchorCtr="0">
            <a:noAutofit/>
          </a:bodyPr>
          <a:lstStyle/>
          <a:p>
            <a:pPr lvl="0" algn="ctr" defTabSz="6223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14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73EECA17-FD7C-DB4D-A4F3-1B5EDD80CDF9}"/>
              </a:ext>
            </a:extLst>
          </p:cNvPr>
          <p:cNvSpPr/>
          <p:nvPr userDrawn="1"/>
        </p:nvSpPr>
        <p:spPr>
          <a:xfrm>
            <a:off x="4730646" y="4414352"/>
            <a:ext cx="938701" cy="938701"/>
          </a:xfrm>
          <a:custGeom>
            <a:avLst/>
            <a:gdLst>
              <a:gd name="connsiteX0" fmla="*/ 0 w 938701"/>
              <a:gd name="connsiteY0" fmla="*/ 469351 h 938701"/>
              <a:gd name="connsiteX1" fmla="*/ 137470 w 938701"/>
              <a:gd name="connsiteY1" fmla="*/ 137470 h 938701"/>
              <a:gd name="connsiteX2" fmla="*/ 469352 w 938701"/>
              <a:gd name="connsiteY2" fmla="*/ 1 h 938701"/>
              <a:gd name="connsiteX3" fmla="*/ 801233 w 938701"/>
              <a:gd name="connsiteY3" fmla="*/ 137471 h 938701"/>
              <a:gd name="connsiteX4" fmla="*/ 938702 w 938701"/>
              <a:gd name="connsiteY4" fmla="*/ 469353 h 938701"/>
              <a:gd name="connsiteX5" fmla="*/ 801232 w 938701"/>
              <a:gd name="connsiteY5" fmla="*/ 801234 h 938701"/>
              <a:gd name="connsiteX6" fmla="*/ 469351 w 938701"/>
              <a:gd name="connsiteY6" fmla="*/ 938704 h 938701"/>
              <a:gd name="connsiteX7" fmla="*/ 137470 w 938701"/>
              <a:gd name="connsiteY7" fmla="*/ 801234 h 938701"/>
              <a:gd name="connsiteX8" fmla="*/ 1 w 938701"/>
              <a:gd name="connsiteY8" fmla="*/ 469352 h 938701"/>
              <a:gd name="connsiteX9" fmla="*/ 0 w 938701"/>
              <a:gd name="connsiteY9" fmla="*/ 469351 h 93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8701" h="938701">
                <a:moveTo>
                  <a:pt x="0" y="469351"/>
                </a:moveTo>
                <a:cubicBezTo>
                  <a:pt x="0" y="344871"/>
                  <a:pt x="49450" y="225490"/>
                  <a:pt x="137470" y="137470"/>
                </a:cubicBezTo>
                <a:cubicBezTo>
                  <a:pt x="225491" y="49450"/>
                  <a:pt x="344872" y="1"/>
                  <a:pt x="469352" y="1"/>
                </a:cubicBezTo>
                <a:cubicBezTo>
                  <a:pt x="593832" y="1"/>
                  <a:pt x="713213" y="49451"/>
                  <a:pt x="801233" y="137471"/>
                </a:cubicBezTo>
                <a:cubicBezTo>
                  <a:pt x="889253" y="225492"/>
                  <a:pt x="938702" y="344873"/>
                  <a:pt x="938702" y="469353"/>
                </a:cubicBezTo>
                <a:cubicBezTo>
                  <a:pt x="938702" y="593833"/>
                  <a:pt x="889253" y="713214"/>
                  <a:pt x="801232" y="801234"/>
                </a:cubicBezTo>
                <a:cubicBezTo>
                  <a:pt x="713212" y="889254"/>
                  <a:pt x="593830" y="938704"/>
                  <a:pt x="469351" y="938704"/>
                </a:cubicBezTo>
                <a:cubicBezTo>
                  <a:pt x="344871" y="938704"/>
                  <a:pt x="225490" y="889254"/>
                  <a:pt x="137470" y="801234"/>
                </a:cubicBezTo>
                <a:cubicBezTo>
                  <a:pt x="49450" y="713214"/>
                  <a:pt x="0" y="593832"/>
                  <a:pt x="1" y="469352"/>
                </a:cubicBezTo>
                <a:lnTo>
                  <a:pt x="0" y="469351"/>
                </a:lnTo>
                <a:close/>
              </a:path>
            </a:pathLst>
          </a:custGeom>
          <a:solidFill>
            <a:schemeClr val="accent4"/>
          </a:solidFill>
          <a:ln w="38100"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2870" tIns="162869" rIns="162870" bIns="162869" numCol="1" spcCol="1270" anchor="ctr" anchorCtr="0">
            <a:noAutofit/>
          </a:bodyPr>
          <a:lstStyle/>
          <a:p>
            <a:pPr lvl="0" algn="ctr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20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E0EEA1D8-372A-4747-BDC3-95710CD34BA7}"/>
              </a:ext>
            </a:extLst>
          </p:cNvPr>
          <p:cNvSpPr/>
          <p:nvPr userDrawn="1"/>
        </p:nvSpPr>
        <p:spPr>
          <a:xfrm rot="4320000">
            <a:off x="4763579" y="3905472"/>
            <a:ext cx="250373" cy="316811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chemeClr val="tx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5112" tIns="63362" rIns="0" bIns="63361" numCol="1" spcCol="1270" anchor="ctr" anchorCtr="0">
            <a:noAutofit/>
          </a:bodyPr>
          <a:lstStyle/>
          <a:p>
            <a:pPr lvl="0" algn="ctr" defTabSz="6223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14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96693ED2-BCEA-BA48-A52D-4284595C9CEB}"/>
              </a:ext>
            </a:extLst>
          </p:cNvPr>
          <p:cNvSpPr/>
          <p:nvPr userDrawn="1"/>
        </p:nvSpPr>
        <p:spPr>
          <a:xfrm>
            <a:off x="4206193" y="2654058"/>
            <a:ext cx="938701" cy="938701"/>
          </a:xfrm>
          <a:custGeom>
            <a:avLst/>
            <a:gdLst>
              <a:gd name="connsiteX0" fmla="*/ 0 w 938701"/>
              <a:gd name="connsiteY0" fmla="*/ 469351 h 938701"/>
              <a:gd name="connsiteX1" fmla="*/ 137470 w 938701"/>
              <a:gd name="connsiteY1" fmla="*/ 137470 h 938701"/>
              <a:gd name="connsiteX2" fmla="*/ 469352 w 938701"/>
              <a:gd name="connsiteY2" fmla="*/ 1 h 938701"/>
              <a:gd name="connsiteX3" fmla="*/ 801233 w 938701"/>
              <a:gd name="connsiteY3" fmla="*/ 137471 h 938701"/>
              <a:gd name="connsiteX4" fmla="*/ 938702 w 938701"/>
              <a:gd name="connsiteY4" fmla="*/ 469353 h 938701"/>
              <a:gd name="connsiteX5" fmla="*/ 801232 w 938701"/>
              <a:gd name="connsiteY5" fmla="*/ 801234 h 938701"/>
              <a:gd name="connsiteX6" fmla="*/ 469351 w 938701"/>
              <a:gd name="connsiteY6" fmla="*/ 938704 h 938701"/>
              <a:gd name="connsiteX7" fmla="*/ 137470 w 938701"/>
              <a:gd name="connsiteY7" fmla="*/ 801234 h 938701"/>
              <a:gd name="connsiteX8" fmla="*/ 1 w 938701"/>
              <a:gd name="connsiteY8" fmla="*/ 469352 h 938701"/>
              <a:gd name="connsiteX9" fmla="*/ 0 w 938701"/>
              <a:gd name="connsiteY9" fmla="*/ 469351 h 93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8701" h="938701">
                <a:moveTo>
                  <a:pt x="0" y="469351"/>
                </a:moveTo>
                <a:cubicBezTo>
                  <a:pt x="0" y="344871"/>
                  <a:pt x="49450" y="225490"/>
                  <a:pt x="137470" y="137470"/>
                </a:cubicBezTo>
                <a:cubicBezTo>
                  <a:pt x="225491" y="49450"/>
                  <a:pt x="344872" y="1"/>
                  <a:pt x="469352" y="1"/>
                </a:cubicBezTo>
                <a:cubicBezTo>
                  <a:pt x="593832" y="1"/>
                  <a:pt x="713213" y="49451"/>
                  <a:pt x="801233" y="137471"/>
                </a:cubicBezTo>
                <a:cubicBezTo>
                  <a:pt x="889253" y="225492"/>
                  <a:pt x="938702" y="344873"/>
                  <a:pt x="938702" y="469353"/>
                </a:cubicBezTo>
                <a:cubicBezTo>
                  <a:pt x="938702" y="593833"/>
                  <a:pt x="889253" y="713214"/>
                  <a:pt x="801232" y="801234"/>
                </a:cubicBezTo>
                <a:cubicBezTo>
                  <a:pt x="713212" y="889254"/>
                  <a:pt x="593830" y="938704"/>
                  <a:pt x="469351" y="938704"/>
                </a:cubicBezTo>
                <a:cubicBezTo>
                  <a:pt x="344871" y="938704"/>
                  <a:pt x="225490" y="889254"/>
                  <a:pt x="137470" y="801234"/>
                </a:cubicBezTo>
                <a:cubicBezTo>
                  <a:pt x="49450" y="713214"/>
                  <a:pt x="0" y="593832"/>
                  <a:pt x="1" y="469352"/>
                </a:cubicBezTo>
                <a:lnTo>
                  <a:pt x="0" y="469351"/>
                </a:lnTo>
                <a:close/>
              </a:path>
            </a:pathLst>
          </a:custGeom>
          <a:solidFill>
            <a:schemeClr val="accent4"/>
          </a:solidFill>
          <a:ln w="38100"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2870" tIns="162869" rIns="162870" bIns="162869" numCol="1" spcCol="1270" anchor="ctr" anchorCtr="0">
            <a:noAutofit/>
          </a:bodyPr>
          <a:lstStyle/>
          <a:p>
            <a:pPr lvl="0" algn="ctr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20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524B7F65-0917-E246-99C9-0C9B51B1DF4F}"/>
              </a:ext>
            </a:extLst>
          </p:cNvPr>
          <p:cNvSpPr/>
          <p:nvPr userDrawn="1"/>
        </p:nvSpPr>
        <p:spPr>
          <a:xfrm rot="19440000">
            <a:off x="5269198" y="2377818"/>
            <a:ext cx="250372" cy="316811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chemeClr val="tx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63362" rIns="75112" bIns="63361" numCol="1" spcCol="1270" anchor="ctr" anchorCtr="0">
            <a:noAutofit/>
          </a:bodyPr>
          <a:lstStyle/>
          <a:p>
            <a:pPr lvl="0" algn="ctr" defTabSz="6223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14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41" name="Freeform 62">
            <a:extLst>
              <a:ext uri="{FF2B5EF4-FFF2-40B4-BE49-F238E27FC236}">
                <a16:creationId xmlns:a16="http://schemas.microsoft.com/office/drawing/2014/main" id="{868139D1-95A8-514B-BD3D-11E33409254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121292" y="2127454"/>
            <a:ext cx="330417" cy="333059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</a:pPr>
            <a:endParaRPr lang="en-US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CFD56F7C-0EC6-B147-B85E-B7E95839D926}"/>
              </a:ext>
            </a:extLst>
          </p:cNvPr>
          <p:cNvSpPr/>
          <p:nvPr userDrawn="1"/>
        </p:nvSpPr>
        <p:spPr>
          <a:xfrm>
            <a:off x="5751757" y="1536458"/>
            <a:ext cx="938701" cy="938701"/>
          </a:xfrm>
          <a:custGeom>
            <a:avLst/>
            <a:gdLst>
              <a:gd name="connsiteX0" fmla="*/ 0 w 938701"/>
              <a:gd name="connsiteY0" fmla="*/ 469351 h 938701"/>
              <a:gd name="connsiteX1" fmla="*/ 137470 w 938701"/>
              <a:gd name="connsiteY1" fmla="*/ 137470 h 938701"/>
              <a:gd name="connsiteX2" fmla="*/ 469352 w 938701"/>
              <a:gd name="connsiteY2" fmla="*/ 1 h 938701"/>
              <a:gd name="connsiteX3" fmla="*/ 801233 w 938701"/>
              <a:gd name="connsiteY3" fmla="*/ 137471 h 938701"/>
              <a:gd name="connsiteX4" fmla="*/ 938702 w 938701"/>
              <a:gd name="connsiteY4" fmla="*/ 469353 h 938701"/>
              <a:gd name="connsiteX5" fmla="*/ 801232 w 938701"/>
              <a:gd name="connsiteY5" fmla="*/ 801234 h 938701"/>
              <a:gd name="connsiteX6" fmla="*/ 469351 w 938701"/>
              <a:gd name="connsiteY6" fmla="*/ 938704 h 938701"/>
              <a:gd name="connsiteX7" fmla="*/ 137470 w 938701"/>
              <a:gd name="connsiteY7" fmla="*/ 801234 h 938701"/>
              <a:gd name="connsiteX8" fmla="*/ 1 w 938701"/>
              <a:gd name="connsiteY8" fmla="*/ 469352 h 938701"/>
              <a:gd name="connsiteX9" fmla="*/ 0 w 938701"/>
              <a:gd name="connsiteY9" fmla="*/ 469351 h 93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8701" h="938701">
                <a:moveTo>
                  <a:pt x="0" y="469351"/>
                </a:moveTo>
                <a:cubicBezTo>
                  <a:pt x="0" y="344871"/>
                  <a:pt x="49450" y="225490"/>
                  <a:pt x="137470" y="137470"/>
                </a:cubicBezTo>
                <a:cubicBezTo>
                  <a:pt x="225491" y="49450"/>
                  <a:pt x="344872" y="1"/>
                  <a:pt x="469352" y="1"/>
                </a:cubicBezTo>
                <a:cubicBezTo>
                  <a:pt x="593832" y="1"/>
                  <a:pt x="713213" y="49451"/>
                  <a:pt x="801233" y="137471"/>
                </a:cubicBezTo>
                <a:cubicBezTo>
                  <a:pt x="889253" y="225492"/>
                  <a:pt x="938702" y="344873"/>
                  <a:pt x="938702" y="469353"/>
                </a:cubicBezTo>
                <a:cubicBezTo>
                  <a:pt x="938702" y="593833"/>
                  <a:pt x="889253" y="713214"/>
                  <a:pt x="801232" y="801234"/>
                </a:cubicBezTo>
                <a:cubicBezTo>
                  <a:pt x="713212" y="889254"/>
                  <a:pt x="593830" y="938704"/>
                  <a:pt x="469351" y="938704"/>
                </a:cubicBezTo>
                <a:cubicBezTo>
                  <a:pt x="344871" y="938704"/>
                  <a:pt x="225490" y="889254"/>
                  <a:pt x="137470" y="801234"/>
                </a:cubicBezTo>
                <a:cubicBezTo>
                  <a:pt x="49450" y="713214"/>
                  <a:pt x="0" y="593832"/>
                  <a:pt x="1" y="469352"/>
                </a:cubicBezTo>
                <a:lnTo>
                  <a:pt x="0" y="469351"/>
                </a:lnTo>
                <a:close/>
              </a:path>
            </a:pathLst>
          </a:custGeom>
          <a:solidFill>
            <a:schemeClr val="accent4"/>
          </a:solidFill>
          <a:ln w="38100"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2870" tIns="162869" rIns="162870" bIns="162869" numCol="1" spcCol="1270" anchor="ctr" anchorCtr="0">
            <a:noAutofit/>
          </a:bodyPr>
          <a:lstStyle/>
          <a:p>
            <a:pPr lvl="0" algn="ctr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endParaRPr lang="en-US" sz="2000" kern="1200" dirty="0">
              <a:latin typeface="Bogle" charset="0"/>
              <a:ea typeface="Bogle" charset="0"/>
              <a:cs typeface="Bogle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C925221-310F-4747-9E86-DA2206FE34AE}"/>
              </a:ext>
            </a:extLst>
          </p:cNvPr>
          <p:cNvSpPr/>
          <p:nvPr userDrawn="1"/>
        </p:nvSpPr>
        <p:spPr>
          <a:xfrm>
            <a:off x="914400" y="1121306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7864847C-15AC-8A4D-912A-C8F04CA7D1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32" y="630402"/>
            <a:ext cx="10434638" cy="523220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a content slide.</a:t>
            </a:r>
          </a:p>
        </p:txBody>
      </p:sp>
    </p:spTree>
    <p:extLst>
      <p:ext uri="{BB962C8B-B14F-4D97-AF65-F5344CB8AC3E}">
        <p14:creationId xmlns:p14="http://schemas.microsoft.com/office/powerpoint/2010/main" val="30707458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Screen">
  <p:cSld name="1_Split Screen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5"/>
          <p:cNvSpPr txBox="1">
            <a:spLocks noGrp="1"/>
          </p:cNvSpPr>
          <p:nvPr>
            <p:ph type="body" idx="1"/>
          </p:nvPr>
        </p:nvSpPr>
        <p:spPr>
          <a:xfrm>
            <a:off x="808203" y="564141"/>
            <a:ext cx="3873500" cy="50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>
                <a:solidFill>
                  <a:schemeClr val="dk1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b="1">
                <a:solidFill>
                  <a:schemeClr val="accent1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body" idx="2"/>
          </p:nvPr>
        </p:nvSpPr>
        <p:spPr>
          <a:xfrm>
            <a:off x="824706" y="2097089"/>
            <a:ext cx="4083269" cy="3105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304792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867">
                <a:solidFill>
                  <a:srgbClr val="000000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body" idx="3"/>
          </p:nvPr>
        </p:nvSpPr>
        <p:spPr>
          <a:xfrm>
            <a:off x="7102366" y="2097089"/>
            <a:ext cx="4083269" cy="3105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304792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867">
                <a:solidFill>
                  <a:srgbClr val="000000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5"/>
          <p:cNvSpPr/>
          <p:nvPr/>
        </p:nvSpPr>
        <p:spPr>
          <a:xfrm>
            <a:off x="914400" y="1530183"/>
            <a:ext cx="1639613" cy="4572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25" descr="A picture containing earbud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1540" y="6454665"/>
            <a:ext cx="147680" cy="161592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5"/>
          <p:cNvSpPr txBox="1">
            <a:spLocks noGrp="1"/>
          </p:cNvSpPr>
          <p:nvPr>
            <p:ph type="body" idx="4"/>
          </p:nvPr>
        </p:nvSpPr>
        <p:spPr>
          <a:xfrm>
            <a:off x="8197261" y="6392136"/>
            <a:ext cx="3178068" cy="333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>
            <a:lvl1pPr marL="609585" lvl="0" indent="-304792" algn="r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4"/>
              </a:buClr>
              <a:buSzPts val="600"/>
              <a:buNone/>
              <a:defRPr sz="800">
                <a:solidFill>
                  <a:schemeClr val="accent4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800"/>
              <a:buNone/>
              <a:defRPr sz="1067">
                <a:solidFill>
                  <a:schemeClr val="accent1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800"/>
              <a:buNone/>
              <a:defRPr sz="1067">
                <a:solidFill>
                  <a:schemeClr val="accent1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933">
                <a:solidFill>
                  <a:schemeClr val="accent1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933">
                <a:solidFill>
                  <a:schemeClr val="accent1"/>
                </a:solidFill>
              </a:defRPr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7707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 2">
  <p:cSld name="1_Content Slide 2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>
            <a:spLocks noGrp="1"/>
          </p:cNvSpPr>
          <p:nvPr>
            <p:ph type="body" idx="1"/>
          </p:nvPr>
        </p:nvSpPr>
        <p:spPr>
          <a:xfrm>
            <a:off x="808071" y="564141"/>
            <a:ext cx="10434637" cy="50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>
                <a:solidFill>
                  <a:schemeClr val="dk1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b="1">
                <a:solidFill>
                  <a:schemeClr val="accent1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body" idx="2"/>
          </p:nvPr>
        </p:nvSpPr>
        <p:spPr>
          <a:xfrm>
            <a:off x="813941" y="1847001"/>
            <a:ext cx="10439400" cy="414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>
                <a:solidFill>
                  <a:srgbClr val="000000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867">
                <a:solidFill>
                  <a:srgbClr val="000000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24"/>
          <p:cNvSpPr/>
          <p:nvPr/>
        </p:nvSpPr>
        <p:spPr>
          <a:xfrm>
            <a:off x="914400" y="1521020"/>
            <a:ext cx="1639613" cy="4572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24" descr="A picture containing earbud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1540" y="6454665"/>
            <a:ext cx="147680" cy="16159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4"/>
          <p:cNvSpPr txBox="1">
            <a:spLocks noGrp="1"/>
          </p:cNvSpPr>
          <p:nvPr>
            <p:ph type="body" idx="3"/>
          </p:nvPr>
        </p:nvSpPr>
        <p:spPr>
          <a:xfrm>
            <a:off x="8197261" y="6392136"/>
            <a:ext cx="3178068" cy="333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>
            <a:lvl1pPr marL="609585" lvl="0" indent="-304792" algn="r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031B3A"/>
              </a:buClr>
              <a:buSzPts val="600"/>
              <a:buNone/>
              <a:defRPr sz="800">
                <a:solidFill>
                  <a:srgbClr val="031B3A"/>
                </a:solidFill>
              </a:defRPr>
            </a:lvl1pPr>
            <a:lvl2pPr marL="1219170" lvl="1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800"/>
              <a:buNone/>
              <a:defRPr sz="1067">
                <a:solidFill>
                  <a:schemeClr val="accent1"/>
                </a:solidFill>
              </a:defRPr>
            </a:lvl2pPr>
            <a:lvl3pPr marL="1828754" lvl="2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800"/>
              <a:buNone/>
              <a:defRPr sz="1067">
                <a:solidFill>
                  <a:schemeClr val="accent1"/>
                </a:solidFill>
              </a:defRPr>
            </a:lvl3pPr>
            <a:lvl4pPr marL="2438339" lvl="3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933">
                <a:solidFill>
                  <a:schemeClr val="accent1"/>
                </a:solidFill>
              </a:defRPr>
            </a:lvl4pPr>
            <a:lvl5pPr marL="3047924" lvl="4" indent="-304792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933">
                <a:solidFill>
                  <a:schemeClr val="accent1"/>
                </a:solidFill>
              </a:defRPr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403845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lay"/>
              <a:buNone/>
              <a:defRPr sz="1467"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lay"/>
              <a:buNone/>
              <a:defRPr sz="1467"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lay"/>
              <a:buNone/>
              <a:defRPr sz="1467"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lay"/>
              <a:buNone/>
              <a:defRPr sz="1467"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lay"/>
              <a:buNone/>
              <a:defRPr sz="1467"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lay"/>
              <a:buNone/>
              <a:defRPr sz="1467"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lay"/>
              <a:buNone/>
              <a:defRPr sz="1467"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lay"/>
              <a:buNone/>
              <a:defRPr sz="1467"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lay"/>
              <a:buNone/>
              <a:defRPr sz="1467"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609585" lvl="0" indent="-423323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67"/>
            </a:lvl1pPr>
            <a:lvl2pPr marL="1219170" lvl="1" indent="-397923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Char char="○"/>
              <a:defRPr sz="1467"/>
            </a:lvl2pPr>
            <a:lvl3pPr marL="1828754" lvl="2" indent="-397923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/>
            </a:lvl3pPr>
            <a:lvl4pPr marL="2438339" lvl="3" indent="-397923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Char char="●"/>
              <a:defRPr sz="1467"/>
            </a:lvl4pPr>
            <a:lvl5pPr marL="3047924" lvl="4" indent="-397923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/>
            </a:lvl5pPr>
            <a:lvl6pPr marL="3657509" lvl="5" indent="-39792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/>
            </a:lvl6pPr>
            <a:lvl7pPr marL="4267093" lvl="6" indent="-39792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/>
            </a:lvl7pPr>
            <a:lvl8pPr marL="4876678" lvl="7" indent="-39792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/>
            </a:lvl8pPr>
            <a:lvl9pPr marL="5486263" lvl="8" indent="-39792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lay"/>
              <a:buNone/>
              <a:defRPr sz="933" b="1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lay"/>
              <a:buNone/>
              <a:defRPr sz="933" b="1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lay"/>
              <a:buNone/>
              <a:defRPr sz="933" b="1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lay"/>
              <a:buNone/>
              <a:defRPr sz="933" b="1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lay"/>
              <a:buNone/>
              <a:defRPr sz="933" b="1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lay"/>
              <a:buNone/>
              <a:defRPr sz="933" b="1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lay"/>
              <a:buNone/>
              <a:defRPr sz="933" b="1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lay"/>
              <a:buNone/>
              <a:defRPr sz="933" b="1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lay"/>
              <a:buNone/>
              <a:defRPr sz="933" b="1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90063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E500547F-0FC5-5E47-AACF-4BE2AB7999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3049" y="3353584"/>
            <a:ext cx="8927365" cy="193899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6000" b="1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</a:t>
            </a:r>
            <a:br>
              <a:rPr lang="en-US" dirty="0"/>
            </a:br>
            <a:r>
              <a:rPr lang="en-US" dirty="0"/>
              <a:t>a title slide.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E138A5-66D6-004D-B258-7DA6E7A37728}"/>
              </a:ext>
            </a:extLst>
          </p:cNvPr>
          <p:cNvSpPr/>
          <p:nvPr userDrawn="1"/>
        </p:nvSpPr>
        <p:spPr>
          <a:xfrm>
            <a:off x="-4" y="6812280"/>
            <a:ext cx="12207240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94BE2DD8-228B-DA48-B58D-EDE724CCF6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8803" y="5344756"/>
            <a:ext cx="8927364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2000" b="0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subhead for your title slide. </a:t>
            </a:r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DCF24D3B-1C2A-4242-923B-30ADC0BFA0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221" y="5871279"/>
            <a:ext cx="1856511" cy="64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286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2085A8-2C25-4548-9B30-7CC2F6FF5210}"/>
              </a:ext>
            </a:extLst>
          </p:cNvPr>
          <p:cNvSpPr/>
          <p:nvPr userDrawn="1"/>
        </p:nvSpPr>
        <p:spPr>
          <a:xfrm>
            <a:off x="-7618" y="0"/>
            <a:ext cx="12207236" cy="43043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E500547F-0FC5-5E47-AACF-4BE2AB7999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28783" y="2168783"/>
            <a:ext cx="8927365" cy="193899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ctr">
              <a:lnSpc>
                <a:spcPct val="100000"/>
              </a:lnSpc>
              <a:buNone/>
              <a:defRPr sz="6000" b="1">
                <a:solidFill>
                  <a:schemeClr val="tx1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</a:t>
            </a:r>
            <a:br>
              <a:rPr lang="en-US" dirty="0"/>
            </a:br>
            <a:r>
              <a:rPr lang="en-US" dirty="0"/>
              <a:t>a title slide.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94BE2DD8-228B-DA48-B58D-EDE724CCF6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28783" y="4546850"/>
            <a:ext cx="8927364" cy="400110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subhead for your title slide. </a:t>
            </a:r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DCF24D3B-1C2A-4242-923B-30ADC0BFA0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164209" y="5871279"/>
            <a:ext cx="1856511" cy="64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801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/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1290DE-2F37-8D42-86F6-0AE1B023F705}"/>
              </a:ext>
            </a:extLst>
          </p:cNvPr>
          <p:cNvSpPr txBox="1"/>
          <p:nvPr userDrawn="1"/>
        </p:nvSpPr>
        <p:spPr>
          <a:xfrm>
            <a:off x="838200" y="2488559"/>
            <a:ext cx="255230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chemeClr val="tx1"/>
                </a:solidFill>
                <a:latin typeface="Bogle" panose="020B0503020203060203" pitchFamily="34" charset="77"/>
              </a:rPr>
              <a:t>Table of </a:t>
            </a:r>
            <a:br>
              <a:rPr lang="en-US" sz="4800" b="1" dirty="0">
                <a:solidFill>
                  <a:schemeClr val="tx1"/>
                </a:solidFill>
                <a:latin typeface="Bogle" panose="020B0503020203060203" pitchFamily="34" charset="77"/>
              </a:rPr>
            </a:br>
            <a:r>
              <a:rPr lang="en-US" sz="4800" b="1" dirty="0">
                <a:solidFill>
                  <a:schemeClr val="tx1"/>
                </a:solidFill>
                <a:latin typeface="Bogle" panose="020B0503020203060203" pitchFamily="34" charset="77"/>
              </a:rPr>
              <a:t>contents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6C6706A-8D90-4746-9B40-7019B4C93377}"/>
              </a:ext>
            </a:extLst>
          </p:cNvPr>
          <p:cNvCxnSpPr/>
          <p:nvPr userDrawn="1"/>
        </p:nvCxnSpPr>
        <p:spPr>
          <a:xfrm>
            <a:off x="3909283" y="1516284"/>
            <a:ext cx="0" cy="3159888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4D36A5E-92E2-9947-9F3C-A6E13DEC29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61716" y="1554197"/>
            <a:ext cx="1423988" cy="830997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4800" b="1">
                <a:solidFill>
                  <a:schemeClr val="tx1"/>
                </a:solidFill>
              </a:defRPr>
            </a:lvl1pPr>
            <a:lvl2pPr algn="ctr">
              <a:defRPr b="1">
                <a:solidFill>
                  <a:schemeClr val="accent1"/>
                </a:solidFill>
              </a:defRPr>
            </a:lvl2pPr>
            <a:lvl3pPr algn="ctr">
              <a:defRPr b="1">
                <a:solidFill>
                  <a:schemeClr val="accent1"/>
                </a:solidFill>
              </a:defRPr>
            </a:lvl3pPr>
            <a:lvl4pPr algn="ctr">
              <a:defRPr b="1">
                <a:solidFill>
                  <a:schemeClr val="accent1"/>
                </a:solidFill>
              </a:defRPr>
            </a:lvl4pPr>
            <a:lvl5pPr algn="ctr"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958D47E-95A3-6B45-A37A-99DE1738412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61716" y="2396744"/>
            <a:ext cx="1423988" cy="584775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1600">
                <a:solidFill>
                  <a:srgbClr val="000000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>
                <a:solidFill>
                  <a:srgbClr val="000000"/>
                </a:solidFill>
              </a:defRPr>
            </a:lvl3pPr>
            <a:lvl4pPr>
              <a:defRPr sz="1100">
                <a:solidFill>
                  <a:srgbClr val="000000"/>
                </a:solidFill>
              </a:defRPr>
            </a:lvl4pPr>
            <a:lvl5pPr>
              <a:defRPr sz="1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Section title goes here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75FB033C-5633-F946-B99B-63A2789E62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9412" y="1554197"/>
            <a:ext cx="1423988" cy="830997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4800" b="1">
                <a:solidFill>
                  <a:schemeClr val="tx1"/>
                </a:solidFill>
              </a:defRPr>
            </a:lvl1pPr>
            <a:lvl2pPr algn="ctr">
              <a:defRPr b="1">
                <a:solidFill>
                  <a:schemeClr val="accent1"/>
                </a:solidFill>
              </a:defRPr>
            </a:lvl2pPr>
            <a:lvl3pPr algn="ctr">
              <a:defRPr b="1">
                <a:solidFill>
                  <a:schemeClr val="accent1"/>
                </a:solidFill>
              </a:defRPr>
            </a:lvl3pPr>
            <a:lvl4pPr algn="ctr">
              <a:defRPr b="1">
                <a:solidFill>
                  <a:schemeClr val="accent1"/>
                </a:solidFill>
              </a:defRPr>
            </a:lvl4pPr>
            <a:lvl5pPr algn="ctr"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64E0DEA9-C1CC-AC4E-BC32-1C52D19F12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29412" y="2396744"/>
            <a:ext cx="1423988" cy="584775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1600">
                <a:solidFill>
                  <a:srgbClr val="000000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>
                <a:solidFill>
                  <a:srgbClr val="000000"/>
                </a:solidFill>
              </a:defRPr>
            </a:lvl3pPr>
            <a:lvl4pPr>
              <a:defRPr sz="1100">
                <a:solidFill>
                  <a:srgbClr val="000000"/>
                </a:solidFill>
              </a:defRPr>
            </a:lvl4pPr>
            <a:lvl5pPr>
              <a:defRPr sz="1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Section title goes here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5B7817E8-1757-B941-8014-7C4D002A5C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68391" y="1554197"/>
            <a:ext cx="1423988" cy="830997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4800" b="1">
                <a:solidFill>
                  <a:schemeClr val="tx1"/>
                </a:solidFill>
              </a:defRPr>
            </a:lvl1pPr>
            <a:lvl2pPr algn="ctr">
              <a:defRPr b="1">
                <a:solidFill>
                  <a:schemeClr val="accent1"/>
                </a:solidFill>
              </a:defRPr>
            </a:lvl2pPr>
            <a:lvl3pPr algn="ctr">
              <a:defRPr b="1">
                <a:solidFill>
                  <a:schemeClr val="accent1"/>
                </a:solidFill>
              </a:defRPr>
            </a:lvl3pPr>
            <a:lvl4pPr algn="ctr">
              <a:defRPr b="1">
                <a:solidFill>
                  <a:schemeClr val="accent1"/>
                </a:solidFill>
              </a:defRPr>
            </a:lvl4pPr>
            <a:lvl5pPr algn="ctr"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68A508A6-B5B5-6141-AF6D-14A549D0151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8391" y="2396744"/>
            <a:ext cx="1423988" cy="584775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1600">
                <a:solidFill>
                  <a:srgbClr val="000000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>
                <a:solidFill>
                  <a:srgbClr val="000000"/>
                </a:solidFill>
              </a:defRPr>
            </a:lvl3pPr>
            <a:lvl4pPr>
              <a:defRPr sz="1100">
                <a:solidFill>
                  <a:srgbClr val="000000"/>
                </a:solidFill>
              </a:defRPr>
            </a:lvl4pPr>
            <a:lvl5pPr>
              <a:defRPr sz="1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Section title goes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193AA21-8596-3E48-83CD-1E9014915A7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61716" y="3244101"/>
            <a:ext cx="1423988" cy="830997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4800" b="1">
                <a:solidFill>
                  <a:schemeClr val="tx1"/>
                </a:solidFill>
              </a:defRPr>
            </a:lvl1pPr>
            <a:lvl2pPr algn="ctr">
              <a:defRPr b="1">
                <a:solidFill>
                  <a:schemeClr val="accent1"/>
                </a:solidFill>
              </a:defRPr>
            </a:lvl2pPr>
            <a:lvl3pPr algn="ctr">
              <a:defRPr b="1">
                <a:solidFill>
                  <a:schemeClr val="accent1"/>
                </a:solidFill>
              </a:defRPr>
            </a:lvl3pPr>
            <a:lvl4pPr algn="ctr">
              <a:defRPr b="1">
                <a:solidFill>
                  <a:schemeClr val="accent1"/>
                </a:solidFill>
              </a:defRPr>
            </a:lvl4pPr>
            <a:lvl5pPr algn="ctr"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53635430-C84D-944B-A863-344391EA9AD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61716" y="4086648"/>
            <a:ext cx="1423988" cy="584775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1600">
                <a:solidFill>
                  <a:srgbClr val="000000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>
                <a:solidFill>
                  <a:srgbClr val="000000"/>
                </a:solidFill>
              </a:defRPr>
            </a:lvl3pPr>
            <a:lvl4pPr>
              <a:defRPr sz="1100">
                <a:solidFill>
                  <a:srgbClr val="000000"/>
                </a:solidFill>
              </a:defRPr>
            </a:lvl4pPr>
            <a:lvl5pPr>
              <a:defRPr sz="1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Section title goes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735D2250-A9F5-B248-9DE9-5289C0AB31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29412" y="3244101"/>
            <a:ext cx="1423988" cy="830997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4800" b="1">
                <a:solidFill>
                  <a:schemeClr val="tx1"/>
                </a:solidFill>
              </a:defRPr>
            </a:lvl1pPr>
            <a:lvl2pPr algn="ctr">
              <a:defRPr b="1">
                <a:solidFill>
                  <a:schemeClr val="accent1"/>
                </a:solidFill>
              </a:defRPr>
            </a:lvl2pPr>
            <a:lvl3pPr algn="ctr">
              <a:defRPr b="1">
                <a:solidFill>
                  <a:schemeClr val="accent1"/>
                </a:solidFill>
              </a:defRPr>
            </a:lvl3pPr>
            <a:lvl4pPr algn="ctr">
              <a:defRPr b="1">
                <a:solidFill>
                  <a:schemeClr val="accent1"/>
                </a:solidFill>
              </a:defRPr>
            </a:lvl4pPr>
            <a:lvl5pPr algn="ctr"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6FC12458-3EF9-4843-8E31-32D5098494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29412" y="4086648"/>
            <a:ext cx="1423988" cy="584775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1600">
                <a:solidFill>
                  <a:srgbClr val="000000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>
                <a:solidFill>
                  <a:srgbClr val="000000"/>
                </a:solidFill>
              </a:defRPr>
            </a:lvl3pPr>
            <a:lvl4pPr>
              <a:defRPr sz="1100">
                <a:solidFill>
                  <a:srgbClr val="000000"/>
                </a:solidFill>
              </a:defRPr>
            </a:lvl4pPr>
            <a:lvl5pPr>
              <a:defRPr sz="1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Section title goes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ADC3BEF-9B90-C141-BC90-F255DB90F2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8391" y="3244101"/>
            <a:ext cx="1423988" cy="830997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4800" b="1">
                <a:solidFill>
                  <a:schemeClr val="tx1"/>
                </a:solidFill>
              </a:defRPr>
            </a:lvl1pPr>
            <a:lvl2pPr algn="ctr">
              <a:defRPr b="1">
                <a:solidFill>
                  <a:schemeClr val="accent1"/>
                </a:solidFill>
              </a:defRPr>
            </a:lvl2pPr>
            <a:lvl3pPr algn="ctr">
              <a:defRPr b="1">
                <a:solidFill>
                  <a:schemeClr val="accent1"/>
                </a:solidFill>
              </a:defRPr>
            </a:lvl3pPr>
            <a:lvl4pPr algn="ctr">
              <a:defRPr b="1">
                <a:solidFill>
                  <a:schemeClr val="accent1"/>
                </a:solidFill>
              </a:defRPr>
            </a:lvl4pPr>
            <a:lvl5pPr algn="ctr"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06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800785D4-C815-854C-9419-E86E7184137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68391" y="4086648"/>
            <a:ext cx="1423988" cy="584775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defRPr sz="1600">
                <a:solidFill>
                  <a:srgbClr val="000000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>
                <a:solidFill>
                  <a:srgbClr val="000000"/>
                </a:solidFill>
              </a:defRPr>
            </a:lvl3pPr>
            <a:lvl4pPr>
              <a:defRPr sz="1100">
                <a:solidFill>
                  <a:srgbClr val="000000"/>
                </a:solidFill>
              </a:defRPr>
            </a:lvl4pPr>
            <a:lvl5pPr>
              <a:defRPr sz="11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Section title goes here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FDEDEF-CB73-1C40-A1C5-08A1C510AB18}"/>
              </a:ext>
            </a:extLst>
          </p:cNvPr>
          <p:cNvSpPr>
            <a:spLocks/>
          </p:cNvSpPr>
          <p:nvPr userDrawn="1"/>
        </p:nvSpPr>
        <p:spPr>
          <a:xfrm rot="5400000">
            <a:off x="2226787" y="2994401"/>
            <a:ext cx="3383280" cy="4571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pic>
        <p:nvPicPr>
          <p:cNvPr id="26" name="Picture 25" descr="A picture containing earbud&#10;&#10;Description automatically generated">
            <a:extLst>
              <a:ext uri="{FF2B5EF4-FFF2-40B4-BE49-F238E27FC236}">
                <a16:creationId xmlns:a16="http://schemas.microsoft.com/office/drawing/2014/main" id="{5A4DF416-0BBD-C84D-8616-38AB047DE3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EBA10061-5F17-9C46-A589-B151F029492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97259" y="6447263"/>
            <a:ext cx="3178068" cy="223138"/>
          </a:xfrm>
        </p:spPr>
        <p:txBody>
          <a:bodyPr wrap="square" anchor="ctr">
            <a:spAutoFit/>
          </a:bodyPr>
          <a:lstStyle>
            <a:lvl1pPr algn="r">
              <a:lnSpc>
                <a:spcPct val="100000"/>
              </a:lnSpc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1955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E500547F-0FC5-5E47-AACF-4BE2AB7999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3272" y="2838246"/>
            <a:ext cx="5025457" cy="523220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ctr">
              <a:lnSpc>
                <a:spcPct val="100000"/>
              </a:lnSpc>
              <a:buNone/>
              <a:defRPr b="1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your section title.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94BE2DD8-228B-DA48-B58D-EDE724CCF6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3271" y="3681724"/>
            <a:ext cx="5025458" cy="400110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subhead for your breaker slide.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359113-AC0D-8142-A76F-CED7FE39A236}"/>
              </a:ext>
            </a:extLst>
          </p:cNvPr>
          <p:cNvSpPr/>
          <p:nvPr userDrawn="1"/>
        </p:nvSpPr>
        <p:spPr>
          <a:xfrm>
            <a:off x="5276193" y="3497158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345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E500547F-0FC5-5E47-AACF-4BE2AB7999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3271" y="3668970"/>
            <a:ext cx="5025457" cy="523220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ctr">
              <a:lnSpc>
                <a:spcPct val="100000"/>
              </a:lnSpc>
              <a:buNone/>
              <a:defRPr b="1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your section title.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E138A5-66D6-004D-B258-7DA6E7A37728}"/>
              </a:ext>
            </a:extLst>
          </p:cNvPr>
          <p:cNvSpPr/>
          <p:nvPr userDrawn="1"/>
        </p:nvSpPr>
        <p:spPr>
          <a:xfrm>
            <a:off x="5276192" y="3497158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5EFBDD2-4643-7147-8FAE-B8BAE711E025}"/>
              </a:ext>
            </a:extLst>
          </p:cNvPr>
          <p:cNvSpPr/>
          <p:nvPr userDrawn="1"/>
        </p:nvSpPr>
        <p:spPr>
          <a:xfrm>
            <a:off x="5526911" y="2153867"/>
            <a:ext cx="1138176" cy="1138176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8386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E500547F-0FC5-5E47-AACF-4BE2AB7999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3271" y="3668970"/>
            <a:ext cx="5025457" cy="523220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ctr">
              <a:lnSpc>
                <a:spcPct val="100000"/>
              </a:lnSpc>
              <a:buNone/>
              <a:defRPr b="1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your section title.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E138A5-66D6-004D-B258-7DA6E7A37728}"/>
              </a:ext>
            </a:extLst>
          </p:cNvPr>
          <p:cNvSpPr/>
          <p:nvPr userDrawn="1"/>
        </p:nvSpPr>
        <p:spPr>
          <a:xfrm>
            <a:off x="5276192" y="3497158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5EFBDD2-4643-7147-8FAE-B8BAE711E025}"/>
              </a:ext>
            </a:extLst>
          </p:cNvPr>
          <p:cNvSpPr/>
          <p:nvPr userDrawn="1"/>
        </p:nvSpPr>
        <p:spPr>
          <a:xfrm>
            <a:off x="5526911" y="2153867"/>
            <a:ext cx="1138176" cy="1138176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dirty="0"/>
          </a:p>
        </p:txBody>
      </p:sp>
      <p:pic>
        <p:nvPicPr>
          <p:cNvPr id="5" name="Picture 4" descr="A picture containing earbud&#10;&#10;Description automatically generated">
            <a:extLst>
              <a:ext uri="{FF2B5EF4-FFF2-40B4-BE49-F238E27FC236}">
                <a16:creationId xmlns:a16="http://schemas.microsoft.com/office/drawing/2014/main" id="{35A2FA36-DFF6-604A-8A98-3BEBA95041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814" y="2331027"/>
            <a:ext cx="716371" cy="78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201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61357052-E6CE-0A46-867F-E6D11C8E20D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3270" y="3690641"/>
            <a:ext cx="5025458" cy="338554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Name of presenter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54D75B-3313-4348-8859-1CA8C86DF5B5}"/>
              </a:ext>
            </a:extLst>
          </p:cNvPr>
          <p:cNvSpPr txBox="1"/>
          <p:nvPr userDrawn="1"/>
        </p:nvSpPr>
        <p:spPr>
          <a:xfrm>
            <a:off x="5032247" y="2820867"/>
            <a:ext cx="21275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accent4"/>
                </a:solidFill>
                <a:latin typeface="Bogle" panose="020B0503020203060203" pitchFamily="34" charset="77"/>
              </a:rPr>
              <a:t>Thank you!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94E8D8F9-D745-404E-9881-F02BA14094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3270" y="4018019"/>
            <a:ext cx="5025458" cy="338554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ctr">
              <a:lnSpc>
                <a:spcPct val="100000"/>
              </a:lnSpc>
              <a:buNone/>
              <a:defRPr sz="1600" b="0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Presenter’s contact information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F99CC1-9DF1-104C-AA48-039DCB521339}"/>
              </a:ext>
            </a:extLst>
          </p:cNvPr>
          <p:cNvSpPr/>
          <p:nvPr userDrawn="1"/>
        </p:nvSpPr>
        <p:spPr>
          <a:xfrm>
            <a:off x="5276192" y="3497158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78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004944D-CF4E-3F4C-B4CC-D77BC15C87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832" y="630402"/>
            <a:ext cx="10434638" cy="523220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a content slide.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174BFDE-54A0-134F-B2F8-D8D989E1C85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2832" y="1529583"/>
            <a:ext cx="10439400" cy="4148164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Here is where you can add your content.</a:t>
            </a:r>
          </a:p>
        </p:txBody>
      </p:sp>
      <p:pic>
        <p:nvPicPr>
          <p:cNvPr id="10" name="Picture 9" descr="A picture containing earbud&#10;&#10;Description automatically generated">
            <a:extLst>
              <a:ext uri="{FF2B5EF4-FFF2-40B4-BE49-F238E27FC236}">
                <a16:creationId xmlns:a16="http://schemas.microsoft.com/office/drawing/2014/main" id="{AF6AD457-4CED-EF4A-B65D-63467D6CFF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705EC892-7790-AC4F-8C01-83B0E8D1B7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59" y="6447263"/>
            <a:ext cx="3178068" cy="223138"/>
          </a:xfrm>
        </p:spPr>
        <p:txBody>
          <a:bodyPr wrap="square" anchor="ctr">
            <a:spAutoFit/>
          </a:bodyPr>
          <a:lstStyle>
            <a:lvl1pPr algn="r">
              <a:lnSpc>
                <a:spcPct val="100000"/>
              </a:lnSpc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3E9B14-6BAB-D549-824E-2C3D928B7244}"/>
              </a:ext>
            </a:extLst>
          </p:cNvPr>
          <p:cNvSpPr/>
          <p:nvPr userDrawn="1"/>
        </p:nvSpPr>
        <p:spPr>
          <a:xfrm>
            <a:off x="914400" y="1121306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668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004944D-CF4E-3F4C-B4CC-D77BC15C87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8070" y="564142"/>
            <a:ext cx="10434638" cy="954107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an extended, two-line header </a:t>
            </a:r>
            <a:br>
              <a:rPr lang="en-US" dirty="0"/>
            </a:br>
            <a:r>
              <a:rPr lang="en-US" dirty="0"/>
              <a:t>for a content slide.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174BFDE-54A0-134F-B2F8-D8D989E1C85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3941" y="1847002"/>
            <a:ext cx="10439400" cy="4147398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Here is where you can add your content.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87EE0-7009-B94A-86E7-910ADF985466}"/>
              </a:ext>
            </a:extLst>
          </p:cNvPr>
          <p:cNvSpPr/>
          <p:nvPr userDrawn="1"/>
        </p:nvSpPr>
        <p:spPr>
          <a:xfrm>
            <a:off x="914400" y="1521020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pic>
        <p:nvPicPr>
          <p:cNvPr id="8" name="Picture 7" descr="A picture containing earbud&#10;&#10;Description automatically generated">
            <a:extLst>
              <a:ext uri="{FF2B5EF4-FFF2-40B4-BE49-F238E27FC236}">
                <a16:creationId xmlns:a16="http://schemas.microsoft.com/office/drawing/2014/main" id="{ED38660B-4B64-1748-94A7-31B136D7E3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9D19ADB-B1F6-F74B-AF32-8135C26831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59" y="6447263"/>
            <a:ext cx="3178068" cy="223138"/>
          </a:xfrm>
        </p:spPr>
        <p:txBody>
          <a:bodyPr wrap="square" anchor="ctr">
            <a:spAutoFit/>
          </a:bodyPr>
          <a:lstStyle>
            <a:lvl1pPr algn="r">
              <a:lnSpc>
                <a:spcPct val="100000"/>
              </a:lnSpc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1507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53C708-1AE9-8C45-891F-E12681F580F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004944D-CF4E-3F4C-B4CC-D77BC15C87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8203" y="564142"/>
            <a:ext cx="3873500" cy="954107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a split screen slide.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174BFDE-54A0-134F-B2F8-D8D989E1C85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705" y="2097088"/>
            <a:ext cx="4083269" cy="310515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Here’s where you can add content to your split screen slide. Sometimes, it is helpful to divide information this way. It allows the reader to properly see two separate thoughts.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A602809-79E9-2B48-AF5A-6934B12FA0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02365" y="2097088"/>
            <a:ext cx="4083269" cy="310515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000">
                <a:solidFill>
                  <a:schemeClr val="accent4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Here’s where you can add content to your split screen slide. Sometimes, it is helpful to divide information this way. It allows the reader to properly see two separate thoughts.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87EE0-7009-B94A-86E7-910ADF985466}"/>
              </a:ext>
            </a:extLst>
          </p:cNvPr>
          <p:cNvSpPr/>
          <p:nvPr userDrawn="1"/>
        </p:nvSpPr>
        <p:spPr>
          <a:xfrm>
            <a:off x="914400" y="1530182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pic>
        <p:nvPicPr>
          <p:cNvPr id="14" name="Picture 13" descr="A picture containing earbud&#10;&#10;Description automatically generated">
            <a:extLst>
              <a:ext uri="{FF2B5EF4-FFF2-40B4-BE49-F238E27FC236}">
                <a16:creationId xmlns:a16="http://schemas.microsoft.com/office/drawing/2014/main" id="{8DB9FBA3-A84E-2C44-8A49-1CFCE44032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C0C42F7A-8475-BC4B-AF86-6ECDD3FA8A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97259" y="6447263"/>
            <a:ext cx="3178068" cy="223138"/>
          </a:xfrm>
        </p:spPr>
        <p:txBody>
          <a:bodyPr wrap="square" anchor="ctr">
            <a:spAutoFit/>
          </a:bodyPr>
          <a:lstStyle>
            <a:lvl1pPr algn="r">
              <a:lnSpc>
                <a:spcPct val="100000"/>
              </a:lnSpc>
              <a:defRPr sz="850">
                <a:solidFill>
                  <a:schemeClr val="accent4"/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9078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/50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51F7B2-8FC7-4846-8E23-9F74AB25CA4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0"/>
            <a:ext cx="6096000" cy="68580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20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Insert picture here.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0DCB39-ADF8-4B4F-9FA0-BB92C023D4E6}"/>
              </a:ext>
            </a:extLst>
          </p:cNvPr>
          <p:cNvSpPr/>
          <p:nvPr userDrawn="1"/>
        </p:nvSpPr>
        <p:spPr>
          <a:xfrm>
            <a:off x="914400" y="1530182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pic>
        <p:nvPicPr>
          <p:cNvPr id="14" name="Picture 13" descr="A picture containing earbud&#10;&#10;Description automatically generated">
            <a:extLst>
              <a:ext uri="{FF2B5EF4-FFF2-40B4-BE49-F238E27FC236}">
                <a16:creationId xmlns:a16="http://schemas.microsoft.com/office/drawing/2014/main" id="{38C8B613-F801-EC40-8D77-0460191F89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CA000255-6813-F247-AFD4-C5853C289A9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97259" y="6447263"/>
            <a:ext cx="3178068" cy="223138"/>
          </a:xfrm>
        </p:spPr>
        <p:txBody>
          <a:bodyPr wrap="square" anchor="ctr">
            <a:spAutoFit/>
          </a:bodyPr>
          <a:lstStyle>
            <a:lvl1pPr algn="r">
              <a:lnSpc>
                <a:spcPct val="100000"/>
              </a:lnSpc>
              <a:defRPr sz="850">
                <a:solidFill>
                  <a:schemeClr val="bg1"/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2D8409D-BDB2-EA41-A701-6678E973D99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8836" y="564142"/>
            <a:ext cx="3873500" cy="954107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a split screen slide.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C360A50D-7C78-CC4E-BD16-E32D0A6E0C4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4072" y="2097088"/>
            <a:ext cx="4083269" cy="310515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Images also help to provide more context to text. It also helps to provide visual interest to the reader. </a:t>
            </a:r>
          </a:p>
        </p:txBody>
      </p:sp>
    </p:spTree>
    <p:extLst>
      <p:ext uri="{BB962C8B-B14F-4D97-AF65-F5344CB8AC3E}">
        <p14:creationId xmlns:p14="http://schemas.microsoft.com/office/powerpoint/2010/main" val="2566194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Photo (Person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51F7B2-8FC7-4846-8E23-9F74AB25CA4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0"/>
            <a:ext cx="6096000" cy="68580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20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Insert picture here.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174BFDE-54A0-134F-B2F8-D8D989E1C85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3439" y="1846443"/>
            <a:ext cx="4083269" cy="1631216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spcBef>
                <a:spcPts val="800"/>
              </a:spcBef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Here’s a bit of info about this particular persona. The like to save money and live better every day.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Here’s what they are motivated by:</a:t>
            </a:r>
          </a:p>
        </p:txBody>
      </p:sp>
      <p:pic>
        <p:nvPicPr>
          <p:cNvPr id="14" name="Picture 13" descr="A picture containing earbud&#10;&#10;Description automatically generated">
            <a:extLst>
              <a:ext uri="{FF2B5EF4-FFF2-40B4-BE49-F238E27FC236}">
                <a16:creationId xmlns:a16="http://schemas.microsoft.com/office/drawing/2014/main" id="{38C8B613-F801-EC40-8D77-0460191F89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CA000255-6813-F247-AFD4-C5853C289A9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97259" y="6447263"/>
            <a:ext cx="3178068" cy="223138"/>
          </a:xfrm>
        </p:spPr>
        <p:txBody>
          <a:bodyPr wrap="square" anchor="ctr">
            <a:spAutoFit/>
          </a:bodyPr>
          <a:lstStyle>
            <a:lvl1pPr algn="r">
              <a:lnSpc>
                <a:spcPct val="100000"/>
              </a:lnSpc>
              <a:defRPr sz="850">
                <a:solidFill>
                  <a:schemeClr val="bg1"/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5FCDB830-4320-4245-A7DB-BD1C8328A1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8201" y="630402"/>
            <a:ext cx="4652582" cy="523220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Name of persona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DDBE0C-2E96-AF44-9062-9CED84363096}"/>
              </a:ext>
            </a:extLst>
          </p:cNvPr>
          <p:cNvSpPr/>
          <p:nvPr userDrawn="1"/>
        </p:nvSpPr>
        <p:spPr>
          <a:xfrm>
            <a:off x="914400" y="1121306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A75A867-E400-E140-821A-3563FDC80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39" y="1469417"/>
            <a:ext cx="4083269" cy="400110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defRPr sz="2000" b="1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BIO</a:t>
            </a:r>
          </a:p>
        </p:txBody>
      </p:sp>
    </p:spTree>
    <p:extLst>
      <p:ext uri="{BB962C8B-B14F-4D97-AF65-F5344CB8AC3E}">
        <p14:creationId xmlns:p14="http://schemas.microsoft.com/office/powerpoint/2010/main" val="41250563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51F7B2-8FC7-4846-8E23-9F74AB25CA4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15766"/>
            <a:ext cx="12192000" cy="6247233"/>
          </a:xfrm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Insert picture here.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004944D-CF4E-3F4C-B4CC-D77BC15C87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033" y="5570837"/>
            <a:ext cx="10539293" cy="490904"/>
          </a:xfrm>
        </p:spPr>
        <p:txBody>
          <a:bodyPr wrap="square">
            <a:noAutofit/>
          </a:bodyPr>
          <a:lstStyle>
            <a:lvl1pPr>
              <a:defRPr b="1">
                <a:solidFill>
                  <a:schemeClr val="accent4">
                    <a:lumMod val="95000"/>
                  </a:schemeClr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A picture is worth a thousand words.</a:t>
            </a:r>
          </a:p>
        </p:txBody>
      </p:sp>
      <p:pic>
        <p:nvPicPr>
          <p:cNvPr id="10" name="Picture 9" descr="A picture containing earbud&#10;&#10;Description automatically generated">
            <a:extLst>
              <a:ext uri="{FF2B5EF4-FFF2-40B4-BE49-F238E27FC236}">
                <a16:creationId xmlns:a16="http://schemas.microsoft.com/office/drawing/2014/main" id="{2EBA593A-317D-614C-98DE-0E0F3A68FB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52C7D0E-AC62-C649-B9FA-34E03EC6F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97259" y="6448609"/>
            <a:ext cx="3178068" cy="220445"/>
          </a:xfrm>
        </p:spPr>
        <p:txBody>
          <a:bodyPr wrap="square" anchor="ctr">
            <a:spAutoFit/>
          </a:bodyPr>
          <a:lstStyle>
            <a:lvl1pPr algn="r"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224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BE3C884-D88A-AC46-9416-05162D90327F}"/>
              </a:ext>
            </a:extLst>
          </p:cNvPr>
          <p:cNvSpPr>
            <a:spLocks/>
          </p:cNvSpPr>
          <p:nvPr userDrawn="1"/>
        </p:nvSpPr>
        <p:spPr>
          <a:xfrm rot="5400000">
            <a:off x="4445508" y="3406140"/>
            <a:ext cx="3383280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5C6EE8-46BA-7F47-A905-DC6B8B3DCC44}"/>
              </a:ext>
            </a:extLst>
          </p:cNvPr>
          <p:cNvSpPr/>
          <p:nvPr userDrawn="1"/>
        </p:nvSpPr>
        <p:spPr>
          <a:xfrm>
            <a:off x="3012312" y="2216058"/>
            <a:ext cx="1138176" cy="1138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0F31B9A2-0ED8-1740-BA85-992361E646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2848" y="630402"/>
            <a:ext cx="6966884" cy="523220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b="1">
                <a:solidFill>
                  <a:schemeClr val="tx1"/>
                </a:solidFill>
              </a:defRPr>
            </a:lvl1pPr>
            <a:lvl2pPr>
              <a:defRPr b="1">
                <a:solidFill>
                  <a:schemeClr val="accent1"/>
                </a:solidFill>
              </a:defRPr>
            </a:lvl2pPr>
            <a:lvl3pPr>
              <a:defRPr b="1">
                <a:solidFill>
                  <a:schemeClr val="accent1"/>
                </a:solidFill>
              </a:defRPr>
            </a:lvl3pPr>
            <a:lvl4pPr>
              <a:defRPr b="1">
                <a:solidFill>
                  <a:schemeClr val="accent1"/>
                </a:solidFill>
              </a:defRPr>
            </a:lvl4pPr>
            <a:lvl5pPr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Here’s a header for a two column slide.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7C8195-A7E0-EA49-BAF0-74E0ED8B5421}"/>
              </a:ext>
            </a:extLst>
          </p:cNvPr>
          <p:cNvSpPr/>
          <p:nvPr userDrawn="1"/>
        </p:nvSpPr>
        <p:spPr>
          <a:xfrm>
            <a:off x="914400" y="1121306"/>
            <a:ext cx="1639614" cy="45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651BD4D-DE78-A645-8F02-B333816C91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83631" y="3568535"/>
            <a:ext cx="2395537" cy="466725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 short subhead 1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4ADEF1B8-DCB5-D941-845E-4A51B0FC8D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83631" y="4120328"/>
            <a:ext cx="2395537" cy="584775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Supporting copy </a:t>
            </a:r>
            <a:br>
              <a:rPr lang="en-US" dirty="0"/>
            </a:br>
            <a:r>
              <a:rPr lang="en-US" dirty="0"/>
              <a:t>can live here.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41C71F0-AE7D-AC40-939C-AD0CCFECD6EA}"/>
              </a:ext>
            </a:extLst>
          </p:cNvPr>
          <p:cNvSpPr/>
          <p:nvPr userDrawn="1"/>
        </p:nvSpPr>
        <p:spPr>
          <a:xfrm>
            <a:off x="8041512" y="2216058"/>
            <a:ext cx="1138176" cy="1138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6A1ABEC-0F0D-D642-8F83-6C82B828EF8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12831" y="3568535"/>
            <a:ext cx="2395537" cy="466725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 short subhead 2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00E2BEB7-E702-CD4F-9C06-3197F76F0D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2831" y="4120328"/>
            <a:ext cx="2395537" cy="584775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Supporting copy </a:t>
            </a:r>
            <a:br>
              <a:rPr lang="en-US" dirty="0"/>
            </a:br>
            <a:r>
              <a:rPr lang="en-US" dirty="0"/>
              <a:t>can live here.</a:t>
            </a:r>
          </a:p>
        </p:txBody>
      </p:sp>
      <p:pic>
        <p:nvPicPr>
          <p:cNvPr id="19" name="Picture 18" descr="A picture containing earbud&#10;&#10;Description automatically generated">
            <a:extLst>
              <a:ext uri="{FF2B5EF4-FFF2-40B4-BE49-F238E27FC236}">
                <a16:creationId xmlns:a16="http://schemas.microsoft.com/office/drawing/2014/main" id="{78F70676-C9EE-9F4B-8853-0DA8DC2ED0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B98D1259-3E7F-C749-AA56-3DF8B8DF3BD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97259" y="6447263"/>
            <a:ext cx="3178068" cy="223138"/>
          </a:xfrm>
        </p:spPr>
        <p:txBody>
          <a:bodyPr wrap="square" anchor="ctr">
            <a:spAutoFit/>
          </a:bodyPr>
          <a:lstStyle>
            <a:lvl1pPr algn="r">
              <a:lnSpc>
                <a:spcPct val="100000"/>
              </a:lnSpc>
              <a:defRPr sz="850">
                <a:solidFill>
                  <a:schemeClr val="bg2">
                    <a:lumMod val="90000"/>
                  </a:schemeClr>
                </a:solidFill>
              </a:defRPr>
            </a:lvl1pPr>
            <a:lvl2pPr>
              <a:defRPr sz="1050">
                <a:solidFill>
                  <a:schemeClr val="accent1"/>
                </a:solidFill>
              </a:defRPr>
            </a:lvl2pPr>
            <a:lvl3pPr>
              <a:defRPr sz="1000">
                <a:solidFill>
                  <a:schemeClr val="accent1"/>
                </a:solidFill>
              </a:defRPr>
            </a:lvl3pPr>
            <a:lvl4pPr>
              <a:defRPr sz="900">
                <a:solidFill>
                  <a:schemeClr val="accent1"/>
                </a:solidFill>
              </a:defRPr>
            </a:lvl4pPr>
            <a:lvl5pPr>
              <a:defRPr sz="900">
                <a:solidFill>
                  <a:schemeClr val="accent1"/>
                </a:solidFill>
              </a:defRPr>
            </a:lvl5pPr>
          </a:lstStyle>
          <a:p>
            <a:pPr lvl="0"/>
            <a:fld id="{E9D1E257-498D-3542-9680-B1D2254B28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9773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BDBF32-26C7-1941-A3C9-ABEC39E43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73861-7F4B-764C-80C8-9DCCBEB569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 descr="A picture containing earbud&#10;&#10;Description automatically generated">
            <a:extLst>
              <a:ext uri="{FF2B5EF4-FFF2-40B4-BE49-F238E27FC236}">
                <a16:creationId xmlns:a16="http://schemas.microsoft.com/office/drawing/2014/main" id="{466E209F-7243-AD45-9B18-3A3C60C1B4F1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40" y="6454665"/>
            <a:ext cx="147680" cy="161592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B845EE-CB32-3646-965E-B94330E2DE2A}"/>
              </a:ext>
            </a:extLst>
          </p:cNvPr>
          <p:cNvSpPr txBox="1">
            <a:spLocks/>
          </p:cNvSpPr>
          <p:nvPr userDrawn="1"/>
        </p:nvSpPr>
        <p:spPr>
          <a:xfrm>
            <a:off x="846551" y="6437320"/>
            <a:ext cx="3178068" cy="220445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850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50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50" b="1" i="0" kern="1200" dirty="0">
                <a:solidFill>
                  <a:schemeClr val="tx1"/>
                </a:solidFill>
                <a:effectLst/>
                <a:latin typeface="Bogle" panose="020B0503020203060203" pitchFamily="34" charset="77"/>
                <a:ea typeface="+mn-ea"/>
                <a:cs typeface="+mn-cs"/>
              </a:rPr>
              <a:t>Department Name  </a:t>
            </a:r>
            <a:r>
              <a:rPr lang="en-US" sz="850" b="0" i="0" kern="1200" dirty="0">
                <a:solidFill>
                  <a:schemeClr val="tx1"/>
                </a:solidFill>
                <a:effectLst/>
                <a:latin typeface="Bogle" panose="020B0503020203060203" pitchFamily="34" charset="77"/>
                <a:ea typeface="+mn-ea"/>
                <a:cs typeface="+mn-cs"/>
              </a:rPr>
              <a:t>|  Team Name (edit in master slide)</a:t>
            </a:r>
            <a:endParaRPr lang="en-US" sz="9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054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6" r:id="rId4"/>
    <p:sldLayoutId id="2147483652" r:id="rId5"/>
    <p:sldLayoutId id="2147483675" r:id="rId6"/>
    <p:sldLayoutId id="2147483653" r:id="rId7"/>
    <p:sldLayoutId id="2147483654" r:id="rId8"/>
    <p:sldLayoutId id="2147483657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76" r:id="rId15"/>
    <p:sldLayoutId id="2147483677" r:id="rId16"/>
    <p:sldLayoutId id="2147483678" r:id="rId1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Bogle" panose="020B0503020203060203" pitchFamily="34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Bogle" panose="020B0503020203060203" pitchFamily="34" charset="77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accent3"/>
          </a:solidFill>
          <a:latin typeface="Bogle" panose="020B0503020203060203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accent3"/>
          </a:solidFill>
          <a:latin typeface="Bogle" panose="020B0503020203060203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accent3"/>
          </a:solidFill>
          <a:latin typeface="Bogle" panose="020B0503020203060203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accent3"/>
          </a:solidFill>
          <a:latin typeface="Bogle" panose="020B050302020306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41F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2594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3" r:id="rId2"/>
    <p:sldLayoutId id="2147483660" r:id="rId3"/>
    <p:sldLayoutId id="2147483661" r:id="rId4"/>
    <p:sldLayoutId id="2147483671" r:id="rId5"/>
    <p:sldLayoutId id="214748366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/>
          </a:solidFill>
          <a:latin typeface="Bogle" panose="020B050302020306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209CE-8A65-AB4D-ACBF-D0882A0F94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2144" y="1698712"/>
            <a:ext cx="6661036" cy="2935584"/>
          </a:xfrm>
        </p:spPr>
        <p:txBody>
          <a:bodyPr/>
          <a:lstStyle/>
          <a:p>
            <a:pPr algn="ctr"/>
            <a:r>
              <a:rPr lang="en-IN" altLang="ru-US" sz="4400" dirty="0">
                <a:solidFill>
                  <a:srgbClr val="FFFFFF"/>
                </a:solidFill>
              </a:rPr>
              <a:t>No-contact drone delivery of medicines and pharmacy essentials to elderly people in low-income areas.</a:t>
            </a:r>
            <a:endParaRPr lang="en-US" sz="4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D1A2C5-9B96-2547-8757-87619A950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Vladimir </a:t>
            </a:r>
            <a:r>
              <a:rPr lang="en-US" dirty="0" err="1"/>
              <a:t>Antasiuk</a:t>
            </a:r>
            <a:r>
              <a:rPr lang="en-US" dirty="0"/>
              <a:t>, Sai </a:t>
            </a:r>
            <a:r>
              <a:rPr lang="en-US" dirty="0" err="1"/>
              <a:t>Borelly</a:t>
            </a:r>
            <a:r>
              <a:rPr lang="en-US" dirty="0"/>
              <a:t>, </a:t>
            </a:r>
            <a:r>
              <a:rPr lang="en-US" dirty="0" err="1"/>
              <a:t>Dedeepya</a:t>
            </a:r>
            <a:r>
              <a:rPr lang="en-US" dirty="0"/>
              <a:t> </a:t>
            </a:r>
            <a:r>
              <a:rPr lang="en-US" dirty="0" err="1"/>
              <a:t>Bonthu</a:t>
            </a:r>
            <a:endParaRPr lang="en-US" dirty="0"/>
          </a:p>
        </p:txBody>
      </p:sp>
      <p:pic>
        <p:nvPicPr>
          <p:cNvPr id="6" name="Picture 5" descr="How Singapore plans to use drones to deliver medicines - Tech Wire Asia">
            <a:extLst>
              <a:ext uri="{FF2B5EF4-FFF2-40B4-BE49-F238E27FC236}">
                <a16:creationId xmlns:a16="http://schemas.microsoft.com/office/drawing/2014/main" id="{2EA1D3A7-F52F-0943-8796-3DDD7110F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4016" y="797226"/>
            <a:ext cx="4483560" cy="3955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87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94E4F2-D210-CD41-87BB-CA6E099162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Delivery routes analysis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778C65A-4D75-CD4B-82BA-A354A0A064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Таблица 4">
            <a:extLst>
              <a:ext uri="{FF2B5EF4-FFF2-40B4-BE49-F238E27FC236}">
                <a16:creationId xmlns:a16="http://schemas.microsoft.com/office/drawing/2014/main" id="{6AB5A48B-77EC-724F-8F45-ACE8136109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129982"/>
              </p:ext>
            </p:extLst>
          </p:nvPr>
        </p:nvGraphicFramePr>
        <p:xfrm>
          <a:off x="1006190" y="2003210"/>
          <a:ext cx="10241280" cy="3312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8123">
                  <a:extLst>
                    <a:ext uri="{9D8B030D-6E8A-4147-A177-3AD203B41FA5}">
                      <a16:colId xmlns:a16="http://schemas.microsoft.com/office/drawing/2014/main" val="2793566531"/>
                    </a:ext>
                  </a:extLst>
                </a:gridCol>
                <a:gridCol w="1795637">
                  <a:extLst>
                    <a:ext uri="{9D8B030D-6E8A-4147-A177-3AD203B41FA5}">
                      <a16:colId xmlns:a16="http://schemas.microsoft.com/office/drawing/2014/main" val="809221725"/>
                    </a:ext>
                  </a:extLst>
                </a:gridCol>
                <a:gridCol w="1706880">
                  <a:extLst>
                    <a:ext uri="{9D8B030D-6E8A-4147-A177-3AD203B41FA5}">
                      <a16:colId xmlns:a16="http://schemas.microsoft.com/office/drawing/2014/main" val="1035455634"/>
                    </a:ext>
                  </a:extLst>
                </a:gridCol>
                <a:gridCol w="1706880">
                  <a:extLst>
                    <a:ext uri="{9D8B030D-6E8A-4147-A177-3AD203B41FA5}">
                      <a16:colId xmlns:a16="http://schemas.microsoft.com/office/drawing/2014/main" val="1389914152"/>
                    </a:ext>
                  </a:extLst>
                </a:gridCol>
                <a:gridCol w="1706880">
                  <a:extLst>
                    <a:ext uri="{9D8B030D-6E8A-4147-A177-3AD203B41FA5}">
                      <a16:colId xmlns:a16="http://schemas.microsoft.com/office/drawing/2014/main" val="2096227745"/>
                    </a:ext>
                  </a:extLst>
                </a:gridCol>
                <a:gridCol w="1706880">
                  <a:extLst>
                    <a:ext uri="{9D8B030D-6E8A-4147-A177-3AD203B41FA5}">
                      <a16:colId xmlns:a16="http://schemas.microsoft.com/office/drawing/2014/main" val="2838581721"/>
                    </a:ext>
                  </a:extLst>
                </a:gridCol>
              </a:tblGrid>
              <a:tr h="13090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</a:t>
                      </a:r>
                    </a:p>
                    <a:p>
                      <a:pPr algn="ctr"/>
                      <a:r>
                        <a:rPr lang="en-US" dirty="0"/>
                        <a:t>addresses visited during the flight 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unique routes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 distance (miles)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distance (miles)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distance (miles)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Median distance (miles)</a:t>
                      </a:r>
                      <a:endParaRPr lang="ru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2363004"/>
                  </a:ext>
                </a:extLst>
              </a:tr>
              <a:tr h="6164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5.6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13.6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11.4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11.8</a:t>
                      </a:r>
                      <a:endParaRPr lang="ru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437116"/>
                  </a:ext>
                </a:extLst>
              </a:tr>
              <a:tr h="6164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361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5.6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21.6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14.4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13.9</a:t>
                      </a:r>
                      <a:endParaRPr lang="ru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171320"/>
                  </a:ext>
                </a:extLst>
              </a:tr>
              <a:tr h="6164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6859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5.6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32.3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17.4</a:t>
                      </a:r>
                      <a:endParaRPr lang="ru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16.5</a:t>
                      </a:r>
                      <a:endParaRPr lang="ru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879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9449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6"/>
          <p:cNvSpPr txBox="1">
            <a:spLocks noGrp="1"/>
          </p:cNvSpPr>
          <p:nvPr>
            <p:ph type="body" idx="1"/>
          </p:nvPr>
        </p:nvSpPr>
        <p:spPr>
          <a:xfrm>
            <a:off x="808203" y="564142"/>
            <a:ext cx="3873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spAutoFit/>
          </a:bodyPr>
          <a:lstStyle/>
          <a:p>
            <a:pPr marL="0" indent="0"/>
            <a:r>
              <a:rPr lang="en" dirty="0">
                <a:latin typeface="Play"/>
                <a:ea typeface="Play"/>
                <a:cs typeface="Play"/>
                <a:sym typeface="Play"/>
              </a:rPr>
              <a:t>Job scheduling</a:t>
            </a:r>
            <a:endParaRPr dirty="0"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13" name="Google Shape;213;p36"/>
          <p:cNvSpPr txBox="1">
            <a:spLocks noGrp="1"/>
          </p:cNvSpPr>
          <p:nvPr>
            <p:ph type="body" idx="2"/>
          </p:nvPr>
        </p:nvSpPr>
        <p:spPr>
          <a:xfrm>
            <a:off x="553375" y="1807875"/>
            <a:ext cx="5161800" cy="405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 fontScale="92500" lnSpcReduction="10000"/>
          </a:bodyPr>
          <a:lstStyle/>
          <a:p>
            <a:pPr marL="457189" indent="-372524">
              <a:lnSpc>
                <a:spcPct val="115000"/>
              </a:lnSpc>
              <a:spcBef>
                <a:spcPts val="0"/>
              </a:spcBef>
              <a:buSzPts val="1800"/>
              <a:buFont typeface="Play"/>
              <a:buChar char="●"/>
            </a:pPr>
            <a:r>
              <a:rPr lang="en" sz="2400" dirty="0">
                <a:solidFill>
                  <a:srgbClr val="B02C20"/>
                </a:solidFill>
                <a:latin typeface="Play"/>
                <a:ea typeface="Play"/>
                <a:cs typeface="Play"/>
                <a:sym typeface="Play"/>
              </a:rPr>
              <a:t>LOCATION</a:t>
            </a:r>
            <a:r>
              <a:rPr lang="en" sz="2400" dirty="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 = GPS coordinates of customer location.</a:t>
            </a:r>
            <a:endParaRPr dirty="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Clr>
                <a:schemeClr val="accent3"/>
              </a:buClr>
              <a:buSzPts val="1600"/>
            </a:pPr>
            <a:endParaRPr sz="2400" dirty="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marL="457189" indent="-355591">
              <a:lnSpc>
                <a:spcPct val="115000"/>
              </a:lnSpc>
              <a:spcBef>
                <a:spcPts val="0"/>
              </a:spcBef>
              <a:buClr>
                <a:schemeClr val="accent3"/>
              </a:buClr>
              <a:buSzPts val="1800"/>
              <a:buChar char="●"/>
            </a:pPr>
            <a:r>
              <a:rPr lang="en" sz="2400" dirty="0">
                <a:solidFill>
                  <a:srgbClr val="B02C20"/>
                </a:solidFill>
                <a:latin typeface="Play"/>
                <a:ea typeface="Play"/>
                <a:cs typeface="Play"/>
                <a:sym typeface="Play"/>
              </a:rPr>
              <a:t>DELIVERY_TIME </a:t>
            </a:r>
            <a:r>
              <a:rPr lang="en" sz="2400" dirty="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= Distance of location/ speed of drone.</a:t>
            </a:r>
            <a:endParaRPr dirty="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Clr>
                <a:schemeClr val="accent3"/>
              </a:buClr>
              <a:buSzPts val="1600"/>
            </a:pPr>
            <a:endParaRPr sz="2400" dirty="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marL="457189" indent="-355591">
              <a:lnSpc>
                <a:spcPct val="115000"/>
              </a:lnSpc>
              <a:spcBef>
                <a:spcPts val="0"/>
              </a:spcBef>
              <a:buClr>
                <a:schemeClr val="accent3"/>
              </a:buClr>
              <a:buSzPts val="1800"/>
              <a:buChar char="●"/>
            </a:pPr>
            <a:r>
              <a:rPr lang="en" sz="2400" dirty="0">
                <a:solidFill>
                  <a:srgbClr val="B02C20"/>
                </a:solidFill>
                <a:latin typeface="Play"/>
                <a:ea typeface="Play"/>
                <a:cs typeface="Play"/>
                <a:sym typeface="Play"/>
              </a:rPr>
              <a:t>ORDER_LIST</a:t>
            </a:r>
            <a:r>
              <a:rPr lang="en" sz="2400" dirty="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 = List of orders according to the ascending order of their delivery times. </a:t>
            </a:r>
            <a:endParaRPr sz="2400" dirty="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marL="237061" indent="0">
              <a:lnSpc>
                <a:spcPct val="115000"/>
              </a:lnSpc>
              <a:spcBef>
                <a:spcPts val="0"/>
              </a:spcBef>
              <a:buClr>
                <a:schemeClr val="accent3"/>
              </a:buClr>
              <a:buSzPts val="800"/>
            </a:pPr>
            <a:endParaRPr sz="2400" dirty="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marL="457189" indent="-355591">
              <a:lnSpc>
                <a:spcPct val="115000"/>
              </a:lnSpc>
              <a:spcBef>
                <a:spcPts val="0"/>
              </a:spcBef>
              <a:buClr>
                <a:schemeClr val="accent3"/>
              </a:buClr>
              <a:buSzPts val="1800"/>
              <a:buChar char="●"/>
            </a:pPr>
            <a:r>
              <a:rPr lang="en" sz="2400" dirty="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2 Drones = </a:t>
            </a:r>
            <a:r>
              <a:rPr lang="en" sz="2400" dirty="0">
                <a:solidFill>
                  <a:srgbClr val="B02C20"/>
                </a:solidFill>
                <a:latin typeface="Play"/>
                <a:ea typeface="Play"/>
                <a:cs typeface="Play"/>
                <a:sym typeface="Play"/>
              </a:rPr>
              <a:t>Drone_1</a:t>
            </a:r>
            <a:r>
              <a:rPr lang="en" sz="2400" dirty="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,</a:t>
            </a:r>
            <a:r>
              <a:rPr lang="en" sz="2400" dirty="0">
                <a:solidFill>
                  <a:srgbClr val="B02C20"/>
                </a:solidFill>
                <a:latin typeface="Play"/>
                <a:ea typeface="Play"/>
                <a:cs typeface="Play"/>
                <a:sym typeface="Play"/>
              </a:rPr>
              <a:t> Drone_2</a:t>
            </a:r>
            <a:endParaRPr dirty="0"/>
          </a:p>
        </p:txBody>
      </p:sp>
      <p:sp>
        <p:nvSpPr>
          <p:cNvPr id="214" name="Google Shape;214;p36"/>
          <p:cNvSpPr txBox="1">
            <a:spLocks noGrp="1"/>
          </p:cNvSpPr>
          <p:nvPr>
            <p:ph type="body" idx="3"/>
          </p:nvPr>
        </p:nvSpPr>
        <p:spPr>
          <a:xfrm>
            <a:off x="7102366" y="2097089"/>
            <a:ext cx="4083269" cy="310515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marL="0" indent="0">
              <a:spcBef>
                <a:spcPts val="0"/>
              </a:spcBef>
            </a:pPr>
            <a:endParaRPr/>
          </a:p>
        </p:txBody>
      </p:sp>
      <p:sp>
        <p:nvSpPr>
          <p:cNvPr id="215" name="Google Shape;215;p36"/>
          <p:cNvSpPr txBox="1">
            <a:spLocks noGrp="1"/>
          </p:cNvSpPr>
          <p:nvPr>
            <p:ph type="body" idx="4"/>
          </p:nvPr>
        </p:nvSpPr>
        <p:spPr>
          <a:xfrm>
            <a:off x="8197260" y="6447361"/>
            <a:ext cx="3178000" cy="21540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spAutoFit/>
          </a:bodyPr>
          <a:lstStyle/>
          <a:p>
            <a:pPr marL="0" indent="0">
              <a:spcBef>
                <a:spcPts val="0"/>
              </a:spcBef>
            </a:pPr>
            <a:r>
              <a:rPr lang="en"/>
              <a:t> </a:t>
            </a:r>
            <a:endParaRPr/>
          </a:p>
        </p:txBody>
      </p:sp>
      <p:pic>
        <p:nvPicPr>
          <p:cNvPr id="216" name="Google Shape;2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500" y="1992225"/>
            <a:ext cx="4140125" cy="321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>
            <a:spLocks noGrp="1"/>
          </p:cNvSpPr>
          <p:nvPr>
            <p:ph type="body" idx="1"/>
          </p:nvPr>
        </p:nvSpPr>
        <p:spPr>
          <a:xfrm>
            <a:off x="808071" y="564142"/>
            <a:ext cx="10434800" cy="52318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spAutoFit/>
          </a:bodyPr>
          <a:lstStyle/>
          <a:p>
            <a:pPr marL="0" indent="0"/>
            <a:r>
              <a:rPr lang="en" dirty="0">
                <a:latin typeface="Play"/>
                <a:ea typeface="Play"/>
                <a:cs typeface="Play"/>
                <a:sym typeface="Play"/>
              </a:rPr>
              <a:t>Algorithm</a:t>
            </a:r>
            <a:endParaRPr dirty="0"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22" name="Google Shape;222;p37"/>
          <p:cNvSpPr txBox="1">
            <a:spLocks noGrp="1"/>
          </p:cNvSpPr>
          <p:nvPr>
            <p:ph type="body" idx="2"/>
          </p:nvPr>
        </p:nvSpPr>
        <p:spPr>
          <a:xfrm>
            <a:off x="813941" y="1847002"/>
            <a:ext cx="10439400" cy="414739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Autofit/>
          </a:bodyPr>
          <a:lstStyle/>
          <a:p>
            <a:pPr indent="-465655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ts val="1300"/>
              <a:buAutoNum type="arabicPeriod"/>
            </a:pPr>
            <a:r>
              <a:rPr lang="en" sz="240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Apply Shortest Job First algorithm for the First half of the order_list. </a:t>
            </a:r>
            <a:endParaRPr sz="240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indent="-465655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ts val="1300"/>
              <a:buAutoNum type="arabicPeriod"/>
            </a:pPr>
            <a:r>
              <a:rPr lang="en" sz="240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Assign 3 Nearest jobs to Drone_1.</a:t>
            </a:r>
            <a:endParaRPr sz="240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indent="-465655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ts val="1300"/>
              <a:buAutoNum type="arabicPeriod"/>
            </a:pPr>
            <a:r>
              <a:rPr lang="en" sz="240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Apply  HRRN to prioritise the second half of the list.</a:t>
            </a:r>
            <a:endParaRPr sz="240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indent="-507987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ts val="1800"/>
              <a:buAutoNum type="arabicPeriod"/>
            </a:pPr>
            <a:r>
              <a:rPr lang="en" sz="240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Assign top 3 prioritised jobs to Drone_2.</a:t>
            </a:r>
            <a:endParaRPr sz="240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indent="-507987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ts val="1800"/>
              <a:buAutoNum type="arabicPeriod"/>
            </a:pPr>
            <a:r>
              <a:rPr lang="en" sz="2400">
                <a:solidFill>
                  <a:schemeClr val="accent3"/>
                </a:solidFill>
                <a:latin typeface="Play"/>
                <a:ea typeface="Play"/>
                <a:cs typeface="Play"/>
                <a:sym typeface="Play"/>
              </a:rPr>
              <a:t>Apply TSP to both drones based on Customer Locations.</a:t>
            </a:r>
            <a:endParaRPr sz="2400">
              <a:solidFill>
                <a:schemeClr val="accent3"/>
              </a:solidFill>
              <a:latin typeface="Play"/>
              <a:ea typeface="Play"/>
              <a:cs typeface="Play"/>
              <a:sym typeface="Play"/>
            </a:endParaRPr>
          </a:p>
          <a:p>
            <a:pPr marL="0" indent="0">
              <a:spcBef>
                <a:spcPts val="0"/>
              </a:spcBef>
            </a:pPr>
            <a:endParaRPr/>
          </a:p>
        </p:txBody>
      </p:sp>
      <p:sp>
        <p:nvSpPr>
          <p:cNvPr id="223" name="Google Shape;223;p37"/>
          <p:cNvSpPr txBox="1">
            <a:spLocks noGrp="1"/>
          </p:cNvSpPr>
          <p:nvPr>
            <p:ph type="body" idx="3"/>
          </p:nvPr>
        </p:nvSpPr>
        <p:spPr>
          <a:xfrm>
            <a:off x="8197260" y="6447361"/>
            <a:ext cx="3178000" cy="21540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spAutoFit/>
          </a:bodyPr>
          <a:lstStyle/>
          <a:p>
            <a:pPr marL="0" indent="0" algn="ctr">
              <a:spcBef>
                <a:spcPts val="0"/>
              </a:spcBef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>
            <a:spLocks noGrp="1"/>
          </p:cNvSpPr>
          <p:nvPr>
            <p:ph type="body" idx="1"/>
          </p:nvPr>
        </p:nvSpPr>
        <p:spPr>
          <a:xfrm>
            <a:off x="808071" y="564142"/>
            <a:ext cx="10434800" cy="52318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spAutoFit/>
          </a:bodyPr>
          <a:lstStyle/>
          <a:p>
            <a:pPr marL="0" indent="0"/>
            <a:r>
              <a:rPr lang="en" dirty="0">
                <a:latin typeface="Play"/>
                <a:ea typeface="Play"/>
                <a:cs typeface="Play"/>
                <a:sym typeface="Play"/>
              </a:rPr>
              <a:t>Cost estimation</a:t>
            </a:r>
            <a:endParaRPr dirty="0"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23" name="Google Shape;223;p37"/>
          <p:cNvSpPr txBox="1">
            <a:spLocks noGrp="1"/>
          </p:cNvSpPr>
          <p:nvPr>
            <p:ph type="body" idx="3"/>
          </p:nvPr>
        </p:nvSpPr>
        <p:spPr>
          <a:xfrm>
            <a:off x="8197260" y="6447361"/>
            <a:ext cx="3178000" cy="21540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spAutoFit/>
          </a:bodyPr>
          <a:lstStyle/>
          <a:p>
            <a:pPr marL="0" indent="0" algn="ctr">
              <a:spcBef>
                <a:spcPts val="0"/>
              </a:spcBef>
            </a:pPr>
            <a:r>
              <a:rPr lang="en"/>
              <a:t> </a:t>
            </a:r>
            <a:endParaRPr/>
          </a:p>
        </p:txBody>
      </p:sp>
      <p:sp>
        <p:nvSpPr>
          <p:cNvPr id="7" name="Google Shape;231;p38">
            <a:extLst>
              <a:ext uri="{FF2B5EF4-FFF2-40B4-BE49-F238E27FC236}">
                <a16:creationId xmlns:a16="http://schemas.microsoft.com/office/drawing/2014/main" id="{CC444E95-0A52-254F-A000-C9BD47FBF34D}"/>
              </a:ext>
            </a:extLst>
          </p:cNvPr>
          <p:cNvSpPr txBox="1">
            <a:spLocks/>
          </p:cNvSpPr>
          <p:nvPr/>
        </p:nvSpPr>
        <p:spPr>
          <a:xfrm>
            <a:off x="1226099" y="1888745"/>
            <a:ext cx="10434800" cy="477401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75" tIns="68575" rIns="68575" bIns="68575" rtlCol="0" anchor="t" anchorCtr="0">
            <a:normAutofit/>
          </a:bodyPr>
          <a:lstStyle>
            <a:lvl1pPr marL="609585" lvl="0" indent="-3047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20204" pitchFamily="34" charset="0"/>
              <a:buNone/>
              <a:defRPr sz="2800" b="1" kern="1200">
                <a:solidFill>
                  <a:schemeClr val="dk1"/>
                </a:solidFill>
                <a:latin typeface="Bogle" panose="020B0503020203060203" pitchFamily="34" charset="77"/>
                <a:ea typeface="+mn-ea"/>
                <a:cs typeface="+mn-cs"/>
              </a:defRPr>
            </a:lvl1pPr>
            <a:lvl2pPr marL="1219170" lvl="1" indent="-304792" algn="l" defTabSz="914400" rtl="0" eaLnBrk="1" latinLnBrk="0" hangingPunct="1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 panose="020B0604020202020204" pitchFamily="34" charset="0"/>
              <a:buNone/>
              <a:defRPr sz="2400" b="1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2pPr>
            <a:lvl3pPr marL="1828754" lvl="2" indent="-304792" algn="l" defTabSz="914400" rtl="0" eaLnBrk="1" latinLnBrk="0" hangingPunct="1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 panose="020B0604020202020204" pitchFamily="34" charset="0"/>
              <a:buNone/>
              <a:defRPr sz="2000" b="1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2438339" lvl="3" indent="-304792" algn="l" defTabSz="914400" rtl="0" eaLnBrk="1" latinLnBrk="0" hangingPunct="1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3047924" lvl="4" indent="-304792" algn="l" defTabSz="914400" rtl="0" eaLnBrk="1" latinLnBrk="0" hangingPunct="1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3266">
              <a:lnSpc>
                <a:spcPct val="115000"/>
              </a:lnSpc>
              <a:buClr>
                <a:schemeClr val="accent5"/>
              </a:buClr>
              <a:buSzPct val="100000"/>
              <a:buFont typeface="Arial" panose="020B0604020202020204" pitchFamily="34" charset="0"/>
              <a:buChar char="➔"/>
            </a:pPr>
            <a:r>
              <a:rPr lang="en-US" sz="2400" dirty="0">
                <a:solidFill>
                  <a:schemeClr val="bg2"/>
                </a:solidFill>
              </a:rPr>
              <a:t>Drone cost - $20,000 (+ $5,000 maintenance per year) </a:t>
            </a:r>
          </a:p>
          <a:p>
            <a:pPr marL="457200" indent="-343266">
              <a:lnSpc>
                <a:spcPct val="115000"/>
              </a:lnSpc>
              <a:buClr>
                <a:schemeClr val="accent5"/>
              </a:buClr>
              <a:buSzPct val="100000"/>
              <a:buFont typeface="Arial" panose="020B0604020202020204" pitchFamily="34" charset="0"/>
              <a:buChar char="➔"/>
            </a:pPr>
            <a:r>
              <a:rPr lang="en-US" sz="2400" dirty="0">
                <a:solidFill>
                  <a:schemeClr val="bg2"/>
                </a:solidFill>
              </a:rPr>
              <a:t>Batteries= $2000</a:t>
            </a:r>
          </a:p>
          <a:p>
            <a:pPr marL="457200" indent="-343266">
              <a:lnSpc>
                <a:spcPct val="115000"/>
              </a:lnSpc>
              <a:buClr>
                <a:schemeClr val="accent5"/>
              </a:buClr>
              <a:buSzPct val="100000"/>
              <a:buFont typeface="Arial" panose="020B0604020202020204" pitchFamily="34" charset="0"/>
              <a:buChar char="➔"/>
            </a:pPr>
            <a:r>
              <a:rPr lang="en-US" sz="2400" dirty="0">
                <a:solidFill>
                  <a:schemeClr val="bg2"/>
                </a:solidFill>
              </a:rPr>
              <a:t>Total cost for 2 drones = ($20,000 + $5000+$2000) * 2 =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>
                <a:solidFill>
                  <a:schemeClr val="tx2"/>
                </a:solidFill>
              </a:rPr>
              <a:t>$54,000	</a:t>
            </a:r>
            <a:endParaRPr lang="en-US" sz="2400" dirty="0">
              <a:solidFill>
                <a:schemeClr val="accent5"/>
              </a:solidFill>
            </a:endParaRPr>
          </a:p>
          <a:p>
            <a:pPr marL="457200" indent="-351203">
              <a:lnSpc>
                <a:spcPct val="115000"/>
              </a:lnSpc>
              <a:buClr>
                <a:schemeClr val="accent5"/>
              </a:buClr>
              <a:buSzPct val="100000"/>
              <a:buFont typeface="Arial" panose="020B0604020202020204" pitchFamily="34" charset="0"/>
              <a:buChar char="➔"/>
            </a:pPr>
            <a:r>
              <a:rPr lang="en-US" sz="2400" dirty="0">
                <a:solidFill>
                  <a:schemeClr val="bg2"/>
                </a:solidFill>
              </a:rPr>
              <a:t>Estimated number of packages(1 </a:t>
            </a:r>
            <a:r>
              <a:rPr lang="en-US" sz="2400" dirty="0" err="1">
                <a:solidFill>
                  <a:schemeClr val="bg2"/>
                </a:solidFill>
              </a:rPr>
              <a:t>yr</a:t>
            </a:r>
            <a:r>
              <a:rPr lang="en-US" sz="2400" dirty="0">
                <a:solidFill>
                  <a:schemeClr val="bg2"/>
                </a:solidFill>
              </a:rPr>
              <a:t>) = 2583</a:t>
            </a:r>
            <a:r>
              <a:rPr lang="en-US" sz="24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packages x 12 months x 1year=</a:t>
            </a:r>
            <a:r>
              <a:rPr lang="en-US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30,996 deliveries</a:t>
            </a:r>
          </a:p>
          <a:p>
            <a:pPr marL="457200" indent="-351203">
              <a:lnSpc>
                <a:spcPct val="90000"/>
              </a:lnSpc>
              <a:buClr>
                <a:schemeClr val="accent5"/>
              </a:buClr>
              <a:buSzPct val="100000"/>
              <a:buFont typeface="Calibri"/>
              <a:buChar char="➔"/>
            </a:pPr>
            <a:r>
              <a:rPr lang="en-US" sz="2400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Operator cost(1 person) = $25 * 10 </a:t>
            </a:r>
            <a:r>
              <a:rPr lang="en-US" sz="2400" dirty="0" err="1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hrs</a:t>
            </a:r>
            <a:r>
              <a:rPr lang="en-US" sz="2400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* 6 days* 51 weeks * 1 year =</a:t>
            </a:r>
            <a:r>
              <a:rPr lang="en-US" sz="2400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$76,500</a:t>
            </a:r>
          </a:p>
          <a:p>
            <a:pPr marL="457200" indent="-351203">
              <a:lnSpc>
                <a:spcPct val="90000"/>
              </a:lnSpc>
              <a:buClr>
                <a:schemeClr val="accent5"/>
              </a:buClr>
              <a:buSzPct val="100000"/>
              <a:buFont typeface="Calibri"/>
              <a:buChar char="➔"/>
            </a:pPr>
            <a:r>
              <a:rPr lang="en-US" sz="2400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Clerk cost(2 persons) = $20 * 10 </a:t>
            </a:r>
            <a:r>
              <a:rPr lang="en-US" sz="2400" dirty="0" err="1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hrs</a:t>
            </a:r>
            <a:r>
              <a:rPr lang="en-US" sz="2400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* 6 days * 51 weeks * 1 years * 2 clerks= </a:t>
            </a:r>
            <a:r>
              <a:rPr lang="en-US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$122,400</a:t>
            </a:r>
          </a:p>
          <a:p>
            <a:pPr marL="457200" indent="-332153">
              <a:lnSpc>
                <a:spcPct val="90000"/>
              </a:lnSpc>
              <a:buClr>
                <a:schemeClr val="accent5"/>
              </a:buClr>
              <a:buSzPct val="84462"/>
              <a:buFont typeface="Calibri"/>
              <a:buChar char="➔"/>
            </a:pPr>
            <a:r>
              <a:rPr lang="en-US" sz="2400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Total Cost = $76,500(operator Salary) + $122,400(clerk Salary) + $</a:t>
            </a:r>
            <a:r>
              <a:rPr lang="en-US" sz="2400" dirty="0">
                <a:solidFill>
                  <a:schemeClr val="accent3"/>
                </a:solidFill>
              </a:rPr>
              <a:t>54,000</a:t>
            </a:r>
            <a:r>
              <a:rPr lang="en-US" sz="2400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(drone Cost) = </a:t>
            </a:r>
            <a:r>
              <a:rPr lang="en-US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$252,900</a:t>
            </a:r>
          </a:p>
          <a:p>
            <a:pPr marL="457200" indent="-332153">
              <a:lnSpc>
                <a:spcPct val="90000"/>
              </a:lnSpc>
              <a:buClr>
                <a:schemeClr val="accent5"/>
              </a:buClr>
              <a:buSzPct val="84462"/>
              <a:buFont typeface="Calibri"/>
              <a:buChar char="➔"/>
            </a:pPr>
            <a:r>
              <a:rPr lang="en-US" sz="2400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Cost per package = $252,900/30,600 </a:t>
            </a:r>
            <a:r>
              <a:rPr lang="en-US" sz="2400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r>
              <a:rPr lang="en-US" sz="24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$8.16/ package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967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>
            <a:spLocks noGrp="1"/>
          </p:cNvSpPr>
          <p:nvPr>
            <p:ph type="title"/>
          </p:nvPr>
        </p:nvSpPr>
        <p:spPr>
          <a:xfrm>
            <a:off x="497925" y="240881"/>
            <a:ext cx="5801600" cy="1142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buSzPts val="2300"/>
            </a:pPr>
            <a:r>
              <a:rPr lang="en" sz="4933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rPr>
              <a:t>Conclusion</a:t>
            </a:r>
            <a:endParaRPr sz="4933">
              <a:solidFill>
                <a:schemeClr val="dk2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37" name="Google Shape;237;p39"/>
          <p:cNvSpPr txBox="1">
            <a:spLocks noGrp="1"/>
          </p:cNvSpPr>
          <p:nvPr>
            <p:ph type="body" idx="1"/>
          </p:nvPr>
        </p:nvSpPr>
        <p:spPr>
          <a:xfrm>
            <a:off x="299059" y="1485749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38" name="Google Shape;238;p39"/>
          <p:cNvSpPr txBox="1"/>
          <p:nvPr/>
        </p:nvSpPr>
        <p:spPr>
          <a:xfrm>
            <a:off x="9881705" y="816818"/>
            <a:ext cx="2377969" cy="37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endParaRPr sz="1867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grpSp>
        <p:nvGrpSpPr>
          <p:cNvPr id="239" name="Google Shape;239;p39"/>
          <p:cNvGrpSpPr/>
          <p:nvPr/>
        </p:nvGrpSpPr>
        <p:grpSpPr>
          <a:xfrm>
            <a:off x="3008755" y="801205"/>
            <a:ext cx="5382120" cy="4950760"/>
            <a:chOff x="2256566" y="677104"/>
            <a:chExt cx="4036590" cy="3713070"/>
          </a:xfrm>
        </p:grpSpPr>
        <p:sp>
          <p:nvSpPr>
            <p:cNvPr id="240" name="Google Shape;240;p39"/>
            <p:cNvSpPr/>
            <p:nvPr/>
          </p:nvSpPr>
          <p:spPr>
            <a:xfrm rot="-6596588">
              <a:off x="3726388" y="3510395"/>
              <a:ext cx="771357" cy="771357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41" name="Google Shape;241;p39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42" name="Google Shape;242;p39"/>
            <p:cNvSpPr/>
            <p:nvPr/>
          </p:nvSpPr>
          <p:spPr>
            <a:xfrm rot="-451815">
              <a:off x="2887514" y="2346864"/>
              <a:ext cx="1199545" cy="1199545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43" name="Google Shape;243;p39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44" name="Google Shape;244;p39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45" name="Google Shape;245;p39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</p:grpSp>
      <p:grpSp>
        <p:nvGrpSpPr>
          <p:cNvPr id="246" name="Google Shape;246;p39"/>
          <p:cNvGrpSpPr/>
          <p:nvPr/>
        </p:nvGrpSpPr>
        <p:grpSpPr>
          <a:xfrm>
            <a:off x="5929592" y="2319421"/>
            <a:ext cx="3253600" cy="3253600"/>
            <a:chOff x="4447194" y="1815766"/>
            <a:chExt cx="2440200" cy="2440200"/>
          </a:xfrm>
        </p:grpSpPr>
        <p:sp>
          <p:nvSpPr>
            <p:cNvPr id="247" name="Google Shape;247;p39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rgbClr val="55156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48" name="Google Shape;248;p39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Lorem ipsum congue tempus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9" name="Google Shape;249;p39"/>
          <p:cNvGrpSpPr/>
          <p:nvPr/>
        </p:nvGrpSpPr>
        <p:grpSpPr>
          <a:xfrm>
            <a:off x="4755916" y="1730471"/>
            <a:ext cx="1898400" cy="1898400"/>
            <a:chOff x="3490737" y="1374053"/>
            <a:chExt cx="1423800" cy="1423800"/>
          </a:xfrm>
        </p:grpSpPr>
        <p:sp>
          <p:nvSpPr>
            <p:cNvPr id="250" name="Google Shape;250;p39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51" name="Google Shape;251;p39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Lorem ipsum tempus</a:t>
              </a:r>
              <a:endParaRPr sz="13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2" name="Google Shape;252;p39"/>
          <p:cNvGrpSpPr/>
          <p:nvPr/>
        </p:nvGrpSpPr>
        <p:grpSpPr>
          <a:xfrm>
            <a:off x="3008755" y="801206"/>
            <a:ext cx="5382120" cy="5255567"/>
            <a:chOff x="2256566" y="677104"/>
            <a:chExt cx="4036590" cy="3941675"/>
          </a:xfrm>
        </p:grpSpPr>
        <p:sp>
          <p:nvSpPr>
            <p:cNvPr id="253" name="Google Shape;253;p39"/>
            <p:cNvSpPr/>
            <p:nvPr/>
          </p:nvSpPr>
          <p:spPr>
            <a:xfrm rot="-6597333">
              <a:off x="4296826" y="3950027"/>
              <a:ext cx="586303" cy="586303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54" name="Google Shape;254;p39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55" name="Google Shape;255;p39"/>
            <p:cNvSpPr/>
            <p:nvPr/>
          </p:nvSpPr>
          <p:spPr>
            <a:xfrm rot="-6598839">
              <a:off x="2887641" y="2346983"/>
              <a:ext cx="1199287" cy="1199287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56" name="Google Shape;256;p39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57" name="Google Shape;257;p39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58" name="Google Shape;258;p39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</p:grpSp>
      <p:grpSp>
        <p:nvGrpSpPr>
          <p:cNvPr id="259" name="Google Shape;259;p39"/>
          <p:cNvGrpSpPr/>
          <p:nvPr/>
        </p:nvGrpSpPr>
        <p:grpSpPr>
          <a:xfrm>
            <a:off x="5929592" y="2319421"/>
            <a:ext cx="3253600" cy="3253600"/>
            <a:chOff x="4447194" y="1815766"/>
            <a:chExt cx="2440200" cy="2440200"/>
          </a:xfrm>
        </p:grpSpPr>
        <p:sp>
          <p:nvSpPr>
            <p:cNvPr id="260" name="Google Shape;260;p39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rgbClr val="55156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61" name="Google Shape;261;p39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Lorem ipsum congue tempus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2" name="Google Shape;262;p39"/>
          <p:cNvGrpSpPr/>
          <p:nvPr/>
        </p:nvGrpSpPr>
        <p:grpSpPr>
          <a:xfrm>
            <a:off x="4755916" y="1730471"/>
            <a:ext cx="1898400" cy="1898400"/>
            <a:chOff x="3490737" y="1374053"/>
            <a:chExt cx="1423800" cy="1423800"/>
          </a:xfrm>
        </p:grpSpPr>
        <p:sp>
          <p:nvSpPr>
            <p:cNvPr id="263" name="Google Shape;263;p39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64" name="Google Shape;264;p39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Lorem ipsum tempus</a:t>
              </a:r>
              <a:endParaRPr sz="13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5" name="Google Shape;265;p39"/>
          <p:cNvGrpSpPr/>
          <p:nvPr/>
        </p:nvGrpSpPr>
        <p:grpSpPr>
          <a:xfrm>
            <a:off x="4301004" y="3816119"/>
            <a:ext cx="1998400" cy="1998400"/>
            <a:chOff x="644203" y="3718814"/>
            <a:chExt cx="1498800" cy="1498800"/>
          </a:xfrm>
        </p:grpSpPr>
        <p:sp>
          <p:nvSpPr>
            <p:cNvPr id="266" name="Google Shape;266;p39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67" name="Google Shape;267;p39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Lorem ipsum congue tempus</a:t>
              </a:r>
              <a:endParaRPr sz="13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8" name="Google Shape;268;p39"/>
          <p:cNvGrpSpPr/>
          <p:nvPr/>
        </p:nvGrpSpPr>
        <p:grpSpPr>
          <a:xfrm>
            <a:off x="7850111" y="1485723"/>
            <a:ext cx="1373683" cy="1373683"/>
            <a:chOff x="3490737" y="1374053"/>
            <a:chExt cx="1423800" cy="1423800"/>
          </a:xfrm>
        </p:grpSpPr>
        <p:sp>
          <p:nvSpPr>
            <p:cNvPr id="269" name="Google Shape;269;p39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70" name="Google Shape;270;p39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Lorem ipsum tempus</a:t>
              </a:r>
              <a:endParaRPr sz="13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71" name="Google Shape;271;p39"/>
          <p:cNvGrpSpPr/>
          <p:nvPr/>
        </p:nvGrpSpPr>
        <p:grpSpPr>
          <a:xfrm>
            <a:off x="2767564" y="801189"/>
            <a:ext cx="5550144" cy="5255567"/>
            <a:chOff x="2130548" y="677104"/>
            <a:chExt cx="4162608" cy="3941675"/>
          </a:xfrm>
        </p:grpSpPr>
        <p:sp>
          <p:nvSpPr>
            <p:cNvPr id="272" name="Google Shape;272;p39"/>
            <p:cNvSpPr/>
            <p:nvPr/>
          </p:nvSpPr>
          <p:spPr>
            <a:xfrm rot="-6597333">
              <a:off x="4296826" y="3950027"/>
              <a:ext cx="586303" cy="586303"/>
            </a:xfrm>
            <a:prstGeom prst="ellipse">
              <a:avLst/>
            </a:prstGeom>
            <a:solidFill>
              <a:srgbClr val="EDA29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73" name="Google Shape;273;p39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EDA29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74" name="Google Shape;274;p39"/>
            <p:cNvSpPr/>
            <p:nvPr/>
          </p:nvSpPr>
          <p:spPr>
            <a:xfrm rot="-6598839">
              <a:off x="2887641" y="2346983"/>
              <a:ext cx="1199287" cy="1199287"/>
            </a:xfrm>
            <a:prstGeom prst="ellipse">
              <a:avLst/>
            </a:prstGeom>
            <a:solidFill>
              <a:srgbClr val="EDA29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75" name="Google Shape;275;p39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EDA29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76" name="Google Shape;276;p39"/>
            <p:cNvSpPr/>
            <p:nvPr/>
          </p:nvSpPr>
          <p:spPr>
            <a:xfrm rot="-6598572">
              <a:off x="2324788" y="1819759"/>
              <a:ext cx="1276820" cy="1307757"/>
            </a:xfrm>
            <a:prstGeom prst="ellipse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77" name="Google Shape;277;p39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EDA29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</p:grpSp>
      <p:grpSp>
        <p:nvGrpSpPr>
          <p:cNvPr id="278" name="Google Shape;278;p39"/>
          <p:cNvGrpSpPr/>
          <p:nvPr/>
        </p:nvGrpSpPr>
        <p:grpSpPr>
          <a:xfrm>
            <a:off x="5929592" y="2319421"/>
            <a:ext cx="3253600" cy="3253600"/>
            <a:chOff x="4447194" y="1815766"/>
            <a:chExt cx="2440200" cy="2440200"/>
          </a:xfrm>
        </p:grpSpPr>
        <p:sp>
          <p:nvSpPr>
            <p:cNvPr id="279" name="Google Shape;279;p39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rgbClr val="802017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80" name="Google Shape;280;p39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Delivery cost of each package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ctr"/>
              <a:r>
                <a:rPr lang="en" sz="4400">
                  <a:solidFill>
                    <a:srgbClr val="F1C232"/>
                  </a:solidFill>
                  <a:latin typeface="Roboto"/>
                  <a:ea typeface="Roboto"/>
                  <a:cs typeface="Roboto"/>
                  <a:sym typeface="Roboto"/>
                </a:rPr>
                <a:t>$8.16</a:t>
              </a:r>
              <a:endParaRPr sz="44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1" name="Google Shape;281;p39"/>
          <p:cNvGrpSpPr/>
          <p:nvPr/>
        </p:nvGrpSpPr>
        <p:grpSpPr>
          <a:xfrm>
            <a:off x="4755916" y="1730471"/>
            <a:ext cx="1898400" cy="1898400"/>
            <a:chOff x="3490737" y="1374053"/>
            <a:chExt cx="1423800" cy="1423800"/>
          </a:xfrm>
        </p:grpSpPr>
        <p:sp>
          <p:nvSpPr>
            <p:cNvPr id="282" name="Google Shape;282;p39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B02C20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83" name="Google Shape;283;p39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7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People Served by Walmart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ctr"/>
              <a:r>
                <a:rPr lang="en" sz="2933">
                  <a:solidFill>
                    <a:srgbClr val="F1C232"/>
                  </a:solidFill>
                  <a:latin typeface="Roboto"/>
                  <a:ea typeface="Roboto"/>
                  <a:cs typeface="Roboto"/>
                  <a:sym typeface="Roboto"/>
                </a:rPr>
                <a:t>1292</a:t>
              </a:r>
              <a:endParaRPr sz="2933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4" name="Google Shape;284;p39"/>
          <p:cNvGrpSpPr/>
          <p:nvPr/>
        </p:nvGrpSpPr>
        <p:grpSpPr>
          <a:xfrm>
            <a:off x="4111468" y="3816019"/>
            <a:ext cx="2188048" cy="2139687"/>
            <a:chOff x="644203" y="3718814"/>
            <a:chExt cx="1498800" cy="1498800"/>
          </a:xfrm>
        </p:grpSpPr>
        <p:sp>
          <p:nvSpPr>
            <p:cNvPr id="285" name="Google Shape;285;p39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solidFill>
              <a:srgbClr val="A72A1E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86" name="Google Shape;286;p39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7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Packages Delivered(1 year)</a:t>
              </a:r>
              <a:endParaRPr sz="17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ctr"/>
              <a:r>
                <a:rPr lang="en" sz="2533">
                  <a:solidFill>
                    <a:srgbClr val="F1C232"/>
                  </a:solidFill>
                  <a:latin typeface="Roboto"/>
                  <a:ea typeface="Roboto"/>
                  <a:cs typeface="Roboto"/>
                  <a:sym typeface="Roboto"/>
                </a:rPr>
                <a:t>30,996</a:t>
              </a:r>
              <a:endParaRPr sz="24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7" name="Google Shape;287;p39"/>
          <p:cNvGrpSpPr/>
          <p:nvPr/>
        </p:nvGrpSpPr>
        <p:grpSpPr>
          <a:xfrm>
            <a:off x="7850059" y="1485774"/>
            <a:ext cx="1589151" cy="1631105"/>
            <a:chOff x="3490737" y="1374053"/>
            <a:chExt cx="1423800" cy="1423800"/>
          </a:xfrm>
        </p:grpSpPr>
        <p:sp>
          <p:nvSpPr>
            <p:cNvPr id="288" name="Google Shape;288;p39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B02C20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509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endParaRPr>
            </a:p>
          </p:txBody>
        </p:sp>
        <p:sp>
          <p:nvSpPr>
            <p:cNvPr id="289" name="Google Shape;289;p39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333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Cost of Drones</a:t>
              </a:r>
              <a:endParaRPr sz="13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ctr"/>
              <a:r>
                <a:rPr lang="en" sz="2267">
                  <a:solidFill>
                    <a:srgbClr val="F1C232"/>
                  </a:solidFill>
                  <a:latin typeface="Roboto"/>
                  <a:ea typeface="Roboto"/>
                  <a:cs typeface="Roboto"/>
                  <a:sym typeface="Roboto"/>
                </a:rPr>
                <a:t>$</a:t>
              </a:r>
              <a:r>
                <a:rPr lang="en" sz="1733">
                  <a:solidFill>
                    <a:srgbClr val="F1C232"/>
                  </a:solidFill>
                  <a:latin typeface="Roboto"/>
                  <a:ea typeface="Roboto"/>
                  <a:cs typeface="Roboto"/>
                  <a:sym typeface="Roboto"/>
                </a:rPr>
                <a:t>54,000</a:t>
              </a:r>
              <a:endParaRPr sz="1733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90" name="Google Shape;290;p39"/>
          <p:cNvSpPr txBox="1"/>
          <p:nvPr/>
        </p:nvSpPr>
        <p:spPr>
          <a:xfrm>
            <a:off x="3182100" y="2609100"/>
            <a:ext cx="1373600" cy="12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7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Elderly population covered</a:t>
            </a:r>
            <a:endParaRPr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ctr"/>
            <a:r>
              <a:rPr lang="en" sz="2933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12915</a:t>
            </a:r>
            <a:endParaRPr sz="2933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94E4F2-D210-CD41-87BB-CA6E099162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778C65A-4D75-CD4B-82BA-A354A0A064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6C157B2-D6F6-824F-849B-A5512E5CA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579" y="1460665"/>
            <a:ext cx="9404841" cy="4175828"/>
          </a:xfrm>
          <a:prstGeom prst="rect">
            <a:avLst/>
          </a:prstGeom>
        </p:spPr>
      </p:pic>
      <p:sp>
        <p:nvSpPr>
          <p:cNvPr id="13" name="Текст 9">
            <a:extLst>
              <a:ext uri="{FF2B5EF4-FFF2-40B4-BE49-F238E27FC236}">
                <a16:creationId xmlns:a16="http://schemas.microsoft.com/office/drawing/2014/main" id="{6C014B7A-C10F-8D4C-9258-46B9C291B24D}"/>
              </a:ext>
            </a:extLst>
          </p:cNvPr>
          <p:cNvSpPr txBox="1">
            <a:spLocks/>
          </p:cNvSpPr>
          <p:nvPr/>
        </p:nvSpPr>
        <p:spPr>
          <a:xfrm>
            <a:off x="836034" y="5550974"/>
            <a:ext cx="10539293" cy="1082348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tx1"/>
                </a:solidFill>
                <a:latin typeface="Bogle" panose="020B0503020203060203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1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accent2"/>
                </a:solidFill>
              </a:rPr>
              <a:t>US Elderly population below poverty rate: number and rate </a:t>
            </a:r>
            <a:endParaRPr lang="ru-US" dirty="0">
              <a:solidFill>
                <a:schemeClr val="accent2"/>
              </a:solidFill>
            </a:endParaRPr>
          </a:p>
          <a:p>
            <a:endParaRPr lang="ru-US" dirty="0"/>
          </a:p>
        </p:txBody>
      </p:sp>
    </p:spTree>
    <p:extLst>
      <p:ext uri="{BB962C8B-B14F-4D97-AF65-F5344CB8AC3E}">
        <p14:creationId xmlns:p14="http://schemas.microsoft.com/office/powerpoint/2010/main" val="664051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049F53-5871-FB43-AB50-E290FCDDE0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8203" y="564142"/>
            <a:ext cx="3873500" cy="523220"/>
          </a:xfrm>
        </p:spPr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7B6C08-98F6-3343-9F75-F62F10178D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24705" y="2097088"/>
            <a:ext cx="4721072" cy="3662444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2"/>
                </a:solidFill>
              </a:rPr>
              <a:t> Design Contactless Drone Delivery System</a:t>
            </a:r>
          </a:p>
          <a:p>
            <a:pPr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2"/>
                </a:solidFill>
              </a:rPr>
              <a:t> Target Areas of Need</a:t>
            </a:r>
          </a:p>
          <a:p>
            <a:pPr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2"/>
                </a:solidFill>
              </a:rPr>
              <a:t> Keep Costs Low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CEB3F83-417E-8742-ABDC-1434E0D5659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28391" y="2097088"/>
            <a:ext cx="5663609" cy="3105150"/>
          </a:xfrm>
        </p:spPr>
        <p:txBody>
          <a:bodyPr/>
          <a:lstStyle/>
          <a:p>
            <a:pPr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1" dirty="0"/>
              <a:t> Project Requirements</a:t>
            </a:r>
          </a:p>
          <a:p>
            <a:pPr marL="742950" lvl="1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/>
                </a:solidFill>
              </a:rPr>
              <a:t>Frequency: 100 customers per day</a:t>
            </a:r>
          </a:p>
          <a:p>
            <a:pPr marL="742950" lvl="1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/>
                </a:solidFill>
              </a:rPr>
              <a:t>Cost: no more than $10 per delivery</a:t>
            </a:r>
          </a:p>
          <a:p>
            <a:pPr marL="742950" lvl="1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/>
                </a:solidFill>
              </a:rPr>
              <a:t>Delivery time: 75 min</a:t>
            </a:r>
          </a:p>
          <a:p>
            <a:pPr marL="742950" lvl="1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/>
                </a:solidFill>
              </a:rPr>
              <a:t>Delivery weights: 5 </a:t>
            </a:r>
            <a:r>
              <a:rPr lang="en-US" sz="2400" dirty="0" err="1">
                <a:solidFill>
                  <a:schemeClr val="accent4"/>
                </a:solidFill>
              </a:rPr>
              <a:t>lb</a:t>
            </a:r>
            <a:endParaRPr lang="en-US" sz="2400" dirty="0">
              <a:solidFill>
                <a:schemeClr val="accent4"/>
              </a:solidFill>
            </a:endParaRPr>
          </a:p>
          <a:p>
            <a:pPr marL="742950" lvl="1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/>
                </a:solidFill>
              </a:rPr>
              <a:t>Delivery volume: 500 cubic inches</a:t>
            </a:r>
          </a:p>
          <a:p>
            <a:pPr marL="742950" lvl="1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/>
                </a:solidFill>
              </a:rPr>
              <a:t>The range of delivery: 8 miles max</a:t>
            </a:r>
          </a:p>
          <a:p>
            <a:pPr marL="742950" lvl="1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4"/>
              </a:solidFill>
            </a:endParaRPr>
          </a:p>
          <a:p>
            <a:pPr marL="742950" lvl="1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4"/>
              </a:solidFill>
            </a:endParaRPr>
          </a:p>
          <a:p>
            <a:pPr marL="742950" lvl="1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A4E66F-DC11-F543-A97D-26D32518D9D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Wingcopter introduces the Wingcopter 198 cargo and inspection drone">
            <a:extLst>
              <a:ext uri="{FF2B5EF4-FFF2-40B4-BE49-F238E27FC236}">
                <a16:creationId xmlns:a16="http://schemas.microsoft.com/office/drawing/2014/main" id="{8FF7BA13-8569-1F41-99A5-5EFA2AF95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339" y="3892685"/>
            <a:ext cx="3856998" cy="202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522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94E4F2-D210-CD41-87BB-CA6E099162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Census Data: Low-income Areas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778C65A-4D75-CD4B-82BA-A354A0A064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3DEAAF4-D559-1B47-9D8D-3603EE236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207" y="1818538"/>
            <a:ext cx="4525198" cy="396381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BE676AD-5ECA-FA4F-99FB-1426BDDD3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446" y="1818538"/>
            <a:ext cx="4881024" cy="39638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F8AED66-3ED6-3543-8811-F9B496AFFB47}"/>
              </a:ext>
            </a:extLst>
          </p:cNvPr>
          <p:cNvSpPr txBox="1"/>
          <p:nvPr/>
        </p:nvSpPr>
        <p:spPr>
          <a:xfrm>
            <a:off x="1151207" y="1353787"/>
            <a:ext cx="441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  <a:latin typeface="Bogle" panose="020B0503020203060203" pitchFamily="34" charset="77"/>
              </a:rPr>
              <a:t>Low-income areas</a:t>
            </a:r>
            <a:endParaRPr lang="ru-US" sz="2400" dirty="0" err="1">
              <a:solidFill>
                <a:schemeClr val="bg2">
                  <a:lumMod val="50000"/>
                  <a:lumOff val="50000"/>
                </a:schemeClr>
              </a:solidFill>
              <a:latin typeface="Bogle" panose="020B0503020203060203" pitchFamily="34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4646E0-F918-4145-BC82-98BF1840896E}"/>
              </a:ext>
            </a:extLst>
          </p:cNvPr>
          <p:cNvSpPr txBox="1"/>
          <p:nvPr/>
        </p:nvSpPr>
        <p:spPr>
          <a:xfrm>
            <a:off x="6622475" y="1365662"/>
            <a:ext cx="441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  <a:latin typeface="Bogle" panose="020B0503020203060203" pitchFamily="34" charset="77"/>
              </a:rPr>
              <a:t>Population in low-income areas</a:t>
            </a:r>
            <a:endParaRPr lang="ru-US" sz="2400" dirty="0" err="1">
              <a:solidFill>
                <a:schemeClr val="bg2">
                  <a:lumMod val="50000"/>
                  <a:lumOff val="50000"/>
                </a:schemeClr>
              </a:solidFill>
              <a:latin typeface="Bogle" panose="020B0503020203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32501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94E4F2-D210-CD41-87BB-CA6E099162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Demand Forecast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778C65A-4D75-CD4B-82BA-A354A0A064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4">
                <a:extLst>
                  <a:ext uri="{FF2B5EF4-FFF2-40B4-BE49-F238E27FC236}">
                    <a16:creationId xmlns:a16="http://schemas.microsoft.com/office/drawing/2014/main" id="{122C499E-D03F-9D48-BD51-A36F24366A6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2832" y="1487238"/>
                <a:ext cx="6821762" cy="4626408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800" kern="1200">
                    <a:solidFill>
                      <a:schemeClr val="accent3"/>
                    </a:solidFill>
                    <a:latin typeface="Bogle" panose="020B0503020203060203" pitchFamily="34" charset="77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accent3"/>
                    </a:solidFill>
                    <a:latin typeface="Bogle" panose="020B0503020203060203" pitchFamily="34" charset="77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accent3"/>
                    </a:solidFill>
                    <a:latin typeface="Bogle" panose="020B0503020203060203" pitchFamily="34" charset="77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accent3"/>
                    </a:solidFill>
                    <a:latin typeface="Bogle" panose="020B0503020203060203" pitchFamily="34" charset="77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accent3"/>
                    </a:solidFill>
                    <a:latin typeface="Bogle" panose="020B0503020203060203" pitchFamily="34" charset="77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lnSpc>
                    <a:spcPct val="110000"/>
                  </a:lnSpc>
                  <a:buFont typeface="Wingdings" pitchFamily="2" charset="2"/>
                  <a:buChar char="Ø"/>
                </a:pPr>
                <a:r>
                  <a:rPr lang="en-US" sz="2400" dirty="0"/>
                  <a:t>Requirement: 100 costumers per day on average</a:t>
                </a:r>
              </a:p>
              <a:p>
                <a:pPr marL="342900" indent="-342900">
                  <a:lnSpc>
                    <a:spcPct val="110000"/>
                  </a:lnSpc>
                  <a:buFont typeface="Wingdings" pitchFamily="2" charset="2"/>
                  <a:buChar char="Ø"/>
                </a:pPr>
                <a:r>
                  <a:rPr lang="en-US" sz="2400" dirty="0"/>
                  <a:t>100 packages*6 days per week*51 week/12 months=2550 packages per month</a:t>
                </a:r>
              </a:p>
              <a:p>
                <a:pPr marL="342900" indent="-342900">
                  <a:lnSpc>
                    <a:spcPct val="110000"/>
                  </a:lnSpc>
                  <a:buFont typeface="Wingdings" pitchFamily="2" charset="2"/>
                  <a:buChar char="Ø"/>
                </a:pPr>
                <a:r>
                  <a:rPr lang="en-US" sz="2400" dirty="0"/>
                  <a:t>Assumptions:</a:t>
                </a:r>
              </a:p>
              <a:p>
                <a:pPr>
                  <a:lnSpc>
                    <a:spcPct val="110000"/>
                  </a:lnSpc>
                  <a:buFont typeface="Wingdings" pitchFamily="2" charset="2"/>
                  <a:buChar char="q"/>
                </a:pPr>
                <a:r>
                  <a:rPr lang="en-US" sz="2400" dirty="0"/>
                  <a:t>Average elderly person makes 2 orders per month </a:t>
                </a:r>
              </a:p>
              <a:p>
                <a:pPr>
                  <a:lnSpc>
                    <a:spcPct val="110000"/>
                  </a:lnSpc>
                  <a:buFont typeface="Wingdings" pitchFamily="2" charset="2"/>
                  <a:buChar char="q"/>
                </a:pPr>
                <a:r>
                  <a:rPr lang="en-US" sz="2400" dirty="0"/>
                  <a:t>Walmart Pharmacy market share = 10%</a:t>
                </a:r>
              </a:p>
              <a:p>
                <a:pPr>
                  <a:lnSpc>
                    <a:spcPct val="110000"/>
                  </a:lnSpc>
                  <a:buFont typeface="Wingdings" pitchFamily="2" charset="2"/>
                  <a:buChar char="q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400" dirty="0"/>
                      <m:t>Monthly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demand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for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area</m:t>
                    </m:r>
                    <m:r>
                      <m:rPr>
                        <m:nor/>
                      </m:rPr>
                      <a:rPr lang="en-US" sz="2400" dirty="0"/>
                      <m:t> = </m:t>
                    </m:r>
                    <m:r>
                      <m:rPr>
                        <m:nor/>
                      </m:rPr>
                      <a:rPr lang="en-US" sz="2400" dirty="0"/>
                      <m:t>Elderly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population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in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low</m:t>
                    </m:r>
                    <m:r>
                      <m:rPr>
                        <m:nor/>
                      </m:rPr>
                      <a:rPr lang="en-US" sz="2400" dirty="0"/>
                      <m:t>−</m:t>
                    </m:r>
                    <m:r>
                      <m:rPr>
                        <m:nor/>
                      </m:rPr>
                      <a:rPr lang="en-US" sz="2400" dirty="0"/>
                      <m:t>income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areas</m:t>
                    </m:r>
                    <m:r>
                      <m:rPr>
                        <m:nor/>
                      </m:rPr>
                      <a:rPr lang="en-US" sz="2400" dirty="0"/>
                      <m:t>∗</m:t>
                    </m:r>
                    <m:r>
                      <m:rPr>
                        <m:nor/>
                      </m:rPr>
                      <a:rPr lang="en-US" sz="2400" dirty="0"/>
                      <m:t>Average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elderly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person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monthly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orders</m:t>
                    </m:r>
                    <m:r>
                      <m:rPr>
                        <m:nor/>
                      </m:rPr>
                      <a:rPr lang="en-US" sz="2400" dirty="0"/>
                      <m:t>∗</m:t>
                    </m:r>
                    <m:r>
                      <m:rPr>
                        <m:nor/>
                      </m:rPr>
                      <a:rPr lang="en-US" sz="2400" dirty="0"/>
                      <m:t>Walmart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Pharmacy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market</m:t>
                    </m:r>
                    <m:r>
                      <m:rPr>
                        <m:nor/>
                      </m:rPr>
                      <a:rPr lang="en-US" sz="2400" dirty="0"/>
                      <m:t> </m:t>
                    </m:r>
                    <m:r>
                      <m:rPr>
                        <m:nor/>
                      </m:rPr>
                      <a:rPr lang="en-US" sz="2400" dirty="0"/>
                      <m:t>share</m:t>
                    </m:r>
                  </m:oMath>
                </a14:m>
                <a:endParaRPr lang="en-US" sz="2400" dirty="0"/>
              </a:p>
              <a:p>
                <a:pPr>
                  <a:lnSpc>
                    <a:spcPct val="110000"/>
                  </a:lnSpc>
                  <a:buFont typeface="Wingdings" pitchFamily="2" charset="2"/>
                  <a:buChar char="q"/>
                </a:pPr>
                <a:endParaRPr lang="en-US" sz="24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2" name="Text Placeholder 4">
                <a:extLst>
                  <a:ext uri="{FF2B5EF4-FFF2-40B4-BE49-F238E27FC236}">
                    <a16:creationId xmlns:a16="http://schemas.microsoft.com/office/drawing/2014/main" id="{122C499E-D03F-9D48-BD51-A36F24366A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832" y="1487238"/>
                <a:ext cx="6821762" cy="4626408"/>
              </a:xfrm>
              <a:prstGeom prst="rect">
                <a:avLst/>
              </a:prstGeom>
              <a:blipFill>
                <a:blip r:embed="rId2"/>
                <a:stretch>
                  <a:fillRect l="-1115" t="-548"/>
                </a:stretch>
              </a:blipFill>
            </p:spPr>
            <p:txBody>
              <a:bodyPr/>
              <a:lstStyle/>
              <a:p>
                <a:r>
                  <a:rPr lang="ru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F532D4-05AA-024A-9FCE-28F97FA15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4577" y="1487238"/>
            <a:ext cx="4643251" cy="449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93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74CE3B-0809-144A-8D67-DABFB10025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8070" y="564142"/>
            <a:ext cx="10434638" cy="954107"/>
          </a:xfrm>
        </p:spPr>
        <p:txBody>
          <a:bodyPr/>
          <a:lstStyle/>
          <a:p>
            <a:r>
              <a:rPr lang="en-US" dirty="0"/>
              <a:t>Area of implementation:</a:t>
            </a:r>
          </a:p>
          <a:p>
            <a:r>
              <a:rPr lang="en-US" dirty="0"/>
              <a:t>Las Vegas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D7AB05-F796-5943-B40F-90379B1B03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FCCA0A-78D7-2E41-88E0-2FA3CC5FFB48}"/>
              </a:ext>
            </a:extLst>
          </p:cNvPr>
          <p:cNvSpPr txBox="1"/>
          <p:nvPr/>
        </p:nvSpPr>
        <p:spPr>
          <a:xfrm>
            <a:off x="7525731" y="6089748"/>
            <a:ext cx="37169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3"/>
                </a:solidFill>
                <a:latin typeface="Bogle" panose="020B0503020203060203" pitchFamily="34" charset="77"/>
              </a:rPr>
              <a:t>longitude</a:t>
            </a:r>
            <a:endParaRPr lang="ru-US" sz="1600" dirty="0" err="1">
              <a:solidFill>
                <a:schemeClr val="accent3"/>
              </a:solidFill>
              <a:latin typeface="Bogle" panose="020B0503020203060203" pitchFamily="34" charset="77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520756B-BB6D-014C-A44E-DE76C9659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7395" y="1426700"/>
            <a:ext cx="5173683" cy="46820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67DE21-6FC3-C64A-8FCE-EDB372FA525E}"/>
              </a:ext>
            </a:extLst>
          </p:cNvPr>
          <p:cNvSpPr txBox="1"/>
          <p:nvPr/>
        </p:nvSpPr>
        <p:spPr>
          <a:xfrm rot="16200000">
            <a:off x="4697467" y="3598426"/>
            <a:ext cx="37169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3"/>
                </a:solidFill>
                <a:latin typeface="Bogle" panose="020B0503020203060203" pitchFamily="34" charset="77"/>
              </a:rPr>
              <a:t>latitude</a:t>
            </a:r>
            <a:endParaRPr lang="ru-US" sz="1600" dirty="0" err="1">
              <a:solidFill>
                <a:schemeClr val="accent3"/>
              </a:solidFill>
              <a:latin typeface="Bogle" panose="020B0503020203060203" pitchFamily="34" charset="77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8C381C3-5B56-ED4E-AE6F-6FA225088CA7}"/>
              </a:ext>
            </a:extLst>
          </p:cNvPr>
          <p:cNvSpPr/>
          <p:nvPr/>
        </p:nvSpPr>
        <p:spPr>
          <a:xfrm>
            <a:off x="808070" y="1772545"/>
            <a:ext cx="5537151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/>
                </a:solidFill>
              </a:rPr>
              <a:t> </a:t>
            </a:r>
            <a:r>
              <a:rPr lang="en-US" sz="2400" b="1" dirty="0">
                <a:solidFill>
                  <a:schemeClr val="accent3"/>
                </a:solidFill>
                <a:latin typeface="Bogle" panose="020B0503020203060203" pitchFamily="34" charset="77"/>
              </a:rPr>
              <a:t>Las Vegas</a:t>
            </a:r>
          </a:p>
          <a:p>
            <a:pPr marL="742950" lvl="1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/>
                </a:solidFill>
                <a:latin typeface="Bogle" panose="020B0503020203060203" pitchFamily="34" charset="77"/>
              </a:rPr>
              <a:t>Average wind speed: 9.1 mph</a:t>
            </a:r>
          </a:p>
          <a:p>
            <a:pPr marL="742950" lvl="1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/>
                </a:solidFill>
                <a:latin typeface="Bogle" panose="020B0503020203060203" pitchFamily="34" charset="77"/>
              </a:rPr>
              <a:t>Average yearly precipitation: &lt;4.2 inches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/>
                </a:solidFill>
                <a:latin typeface="Bogle" panose="020B0503020203060203" pitchFamily="34" charset="77"/>
              </a:rPr>
              <a:t>The temperature typically varies from 38°F to 105°F</a:t>
            </a:r>
          </a:p>
          <a:p>
            <a:pPr marL="742950" lvl="1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accent3"/>
              </a:solidFill>
              <a:latin typeface="Bogle" panose="020B0503020203060203" pitchFamily="34" charset="77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F7B1712-5100-2848-9205-7EE870089565}"/>
              </a:ext>
            </a:extLst>
          </p:cNvPr>
          <p:cNvSpPr/>
          <p:nvPr/>
        </p:nvSpPr>
        <p:spPr>
          <a:xfrm>
            <a:off x="808071" y="3566319"/>
            <a:ext cx="5414600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/>
                </a:solidFill>
              </a:rPr>
              <a:t> </a:t>
            </a:r>
            <a:r>
              <a:rPr lang="en-US" sz="2400" b="1" dirty="0">
                <a:solidFill>
                  <a:schemeClr val="accent3"/>
                </a:solidFill>
                <a:latin typeface="Bogle" panose="020B0503020203060203" pitchFamily="34" charset="77"/>
              </a:rPr>
              <a:t>Map</a:t>
            </a:r>
            <a:endParaRPr lang="en-US" sz="2200" b="1" dirty="0">
              <a:solidFill>
                <a:schemeClr val="accent3"/>
              </a:solidFill>
              <a:latin typeface="Bogle" panose="020B0503020203060203" pitchFamily="34" charset="77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/>
                </a:solidFill>
                <a:latin typeface="Bogle" panose="020B0503020203060203" pitchFamily="34" charset="77"/>
              </a:rPr>
              <a:t>Yellow triangle – Walmart, 8060 W.TROPICAL PKWY, LAS VEGAS, CLARK, </a:t>
            </a:r>
            <a:r>
              <a:rPr lang="ru-US" sz="2200" dirty="0">
                <a:solidFill>
                  <a:schemeClr val="accent3"/>
                </a:solidFill>
              </a:rPr>
              <a:t>89149</a:t>
            </a:r>
            <a:endParaRPr lang="en-US" sz="2200" dirty="0">
              <a:solidFill>
                <a:schemeClr val="accent3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/>
                </a:solidFill>
                <a:latin typeface="Bogle" panose="020B0503020203060203" pitchFamily="34" charset="77"/>
              </a:rPr>
              <a:t>12915 elderly people in low-income areas/2583 packages per month</a:t>
            </a:r>
          </a:p>
          <a:p>
            <a:pPr marL="742950" lvl="1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/>
                </a:solidFill>
                <a:latin typeface="Bogle" panose="020B0503020203060203" pitchFamily="34" charset="77"/>
              </a:rPr>
              <a:t>Red dots – low-income area centroids</a:t>
            </a:r>
          </a:p>
          <a:p>
            <a:pPr marL="742950" lvl="1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/>
                </a:solidFill>
                <a:latin typeface="Bogle" panose="020B0503020203060203" pitchFamily="34" charset="77"/>
              </a:rPr>
              <a:t>Blue circle – delivery range (8 miles)</a:t>
            </a:r>
          </a:p>
        </p:txBody>
      </p:sp>
    </p:spTree>
    <p:extLst>
      <p:ext uri="{BB962C8B-B14F-4D97-AF65-F5344CB8AC3E}">
        <p14:creationId xmlns:p14="http://schemas.microsoft.com/office/powerpoint/2010/main" val="388056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74CE3B-0809-144A-8D67-DABFB10025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8070" y="564142"/>
            <a:ext cx="10434638" cy="954107"/>
          </a:xfrm>
        </p:spPr>
        <p:txBody>
          <a:bodyPr/>
          <a:lstStyle/>
          <a:p>
            <a:r>
              <a:rPr lang="en-US" dirty="0"/>
              <a:t>Area of implementation:</a:t>
            </a:r>
          </a:p>
          <a:p>
            <a:r>
              <a:rPr lang="en-US" dirty="0"/>
              <a:t>Census tracts map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D7AB05-F796-5943-B40F-90379B1B03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Объект 19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AB562D94-E447-D64A-9595-F16794A73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85" y="1664694"/>
            <a:ext cx="5432893" cy="45824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321063-01F3-4145-A2C8-D59FE69C960E}"/>
              </a:ext>
            </a:extLst>
          </p:cNvPr>
          <p:cNvSpPr txBox="1"/>
          <p:nvPr/>
        </p:nvSpPr>
        <p:spPr>
          <a:xfrm>
            <a:off x="6902573" y="2015280"/>
            <a:ext cx="483025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itchFamily="2" charset="2"/>
              <a:buChar char="ü"/>
            </a:pPr>
            <a:r>
              <a:rPr lang="en-US" sz="2400" dirty="0">
                <a:solidFill>
                  <a:schemeClr val="bg2"/>
                </a:solidFill>
                <a:latin typeface="Bogle" panose="020B0503020203060203" pitchFamily="34" charset="77"/>
              </a:rPr>
              <a:t>Solid red circle – selected Walmart 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en-US" sz="2400" dirty="0">
                <a:solidFill>
                  <a:schemeClr val="bg2"/>
                </a:solidFill>
                <a:latin typeface="Bogle" panose="020B0503020203060203" pitchFamily="34" charset="77"/>
              </a:rPr>
              <a:t>Green lines – census tracts boundaries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en-US" sz="2400" dirty="0">
                <a:solidFill>
                  <a:schemeClr val="bg2"/>
                </a:solidFill>
                <a:latin typeface="Bogle" panose="020B0503020203060203" pitchFamily="34" charset="77"/>
              </a:rPr>
              <a:t>Yellow areas – low-income census tracts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en-US" sz="2400" dirty="0">
                <a:solidFill>
                  <a:schemeClr val="bg2"/>
                </a:solidFill>
                <a:latin typeface="Bogle" panose="020B0503020203060203" pitchFamily="34" charset="77"/>
              </a:rPr>
              <a:t>Violets solid circles – low-income areas centroids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en-US" sz="2400" dirty="0">
                <a:solidFill>
                  <a:schemeClr val="bg2"/>
                </a:solidFill>
                <a:latin typeface="Bogle" panose="020B0503020203060203" pitchFamily="34" charset="77"/>
              </a:rPr>
              <a:t>Red dash lines – 8 miles delivery radius</a:t>
            </a:r>
          </a:p>
          <a:p>
            <a:pPr marL="342900" indent="-342900" algn="just">
              <a:buFont typeface="Wingdings" pitchFamily="2" charset="2"/>
              <a:buChar char="ü"/>
            </a:pPr>
            <a:r>
              <a:rPr lang="en-US" sz="2400" dirty="0">
                <a:solidFill>
                  <a:schemeClr val="bg2"/>
                </a:solidFill>
                <a:latin typeface="Bogle" panose="020B0503020203060203" pitchFamily="34" charset="77"/>
              </a:rPr>
              <a:t>Empty red circle – delivery area</a:t>
            </a:r>
          </a:p>
          <a:p>
            <a:endParaRPr lang="en-US" sz="2400" dirty="0"/>
          </a:p>
          <a:p>
            <a:endParaRPr lang="ru-US" dirty="0"/>
          </a:p>
        </p:txBody>
      </p:sp>
    </p:spTree>
    <p:extLst>
      <p:ext uri="{BB962C8B-B14F-4D97-AF65-F5344CB8AC3E}">
        <p14:creationId xmlns:p14="http://schemas.microsoft.com/office/powerpoint/2010/main" val="3452456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74CE3B-0809-144A-8D67-DABFB10025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8070" y="564142"/>
            <a:ext cx="10434638" cy="954107"/>
          </a:xfrm>
        </p:spPr>
        <p:txBody>
          <a:bodyPr/>
          <a:lstStyle/>
          <a:p>
            <a:r>
              <a:rPr lang="en-US" dirty="0"/>
              <a:t>Drone:</a:t>
            </a:r>
          </a:p>
          <a:p>
            <a:r>
              <a:rPr lang="en-US" dirty="0"/>
              <a:t>Wingcopter 198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D7AB05-F796-5943-B40F-90379B1B03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9" name="Таблица 4">
            <a:extLst>
              <a:ext uri="{FF2B5EF4-FFF2-40B4-BE49-F238E27FC236}">
                <a16:creationId xmlns:a16="http://schemas.microsoft.com/office/drawing/2014/main" id="{84020AC0-B403-DE4F-AE45-6CACDE9907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3676935"/>
              </p:ext>
            </p:extLst>
          </p:nvPr>
        </p:nvGraphicFramePr>
        <p:xfrm>
          <a:off x="1171831" y="1884737"/>
          <a:ext cx="6012739" cy="3956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0132">
                  <a:extLst>
                    <a:ext uri="{9D8B030D-6E8A-4147-A177-3AD203B41FA5}">
                      <a16:colId xmlns:a16="http://schemas.microsoft.com/office/drawing/2014/main" val="3768042189"/>
                    </a:ext>
                  </a:extLst>
                </a:gridCol>
                <a:gridCol w="2222607">
                  <a:extLst>
                    <a:ext uri="{9D8B030D-6E8A-4147-A177-3AD203B41FA5}">
                      <a16:colId xmlns:a16="http://schemas.microsoft.com/office/drawing/2014/main" val="3602729870"/>
                    </a:ext>
                  </a:extLst>
                </a:gridCol>
              </a:tblGrid>
              <a:tr h="480435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Maximum payload </a:t>
                      </a:r>
                      <a:endParaRPr lang="ru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6 kg</a:t>
                      </a:r>
                      <a:endParaRPr lang="ru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1372578"/>
                  </a:ext>
                </a:extLst>
              </a:tr>
              <a:tr h="4804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Maximum amount of packages</a:t>
                      </a:r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3</a:t>
                      </a:r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838204"/>
                  </a:ext>
                </a:extLst>
              </a:tr>
              <a:tr h="4804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Maximum payload with triple drop</a:t>
                      </a:r>
                      <a:endParaRPr lang="ru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 kg</a:t>
                      </a:r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8960725"/>
                  </a:ext>
                </a:extLst>
              </a:tr>
              <a:tr h="4804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Maximum range with triple drop</a:t>
                      </a:r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45 miles</a:t>
                      </a:r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407653"/>
                  </a:ext>
                </a:extLst>
              </a:tr>
              <a:tr h="4804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Average speed (2-3 kg payload)</a:t>
                      </a:r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40 mph</a:t>
                      </a:r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675659"/>
                  </a:ext>
                </a:extLst>
              </a:tr>
              <a:tr h="5965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Operating temperature </a:t>
                      </a:r>
                      <a:endParaRPr lang="en-US" dirty="0"/>
                    </a:p>
                    <a:p>
                      <a:pPr algn="ctr"/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0 - 45° celsius </a:t>
                      </a:r>
                      <a:endParaRPr lang="en-US" dirty="0"/>
                    </a:p>
                    <a:p>
                      <a:pPr algn="ctr"/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186635"/>
                  </a:ext>
                </a:extLst>
              </a:tr>
              <a:tr h="8522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 resistance</a:t>
                      </a:r>
                    </a:p>
                    <a:p>
                      <a:pPr algn="ctr"/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 m/s average</a:t>
                      </a:r>
                    </a:p>
                    <a:p>
                      <a:pPr algn="ctr"/>
                      <a:r>
                        <a:rPr lang="en-US" dirty="0"/>
                        <a:t>20 m/s gusts</a:t>
                      </a:r>
                      <a:endParaRPr lang="ru-US" dirty="0"/>
                    </a:p>
                    <a:p>
                      <a:pPr algn="ctr"/>
                      <a:endParaRPr lang="ru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8731302"/>
                  </a:ext>
                </a:extLst>
              </a:tr>
            </a:tbl>
          </a:graphicData>
        </a:graphic>
      </p:graphicFrame>
      <p:pic>
        <p:nvPicPr>
          <p:cNvPr id="10" name="Picture 3">
            <a:extLst>
              <a:ext uri="{FF2B5EF4-FFF2-40B4-BE49-F238E27FC236}">
                <a16:creationId xmlns:a16="http://schemas.microsoft.com/office/drawing/2014/main" id="{24CC73ED-04D2-F943-A13C-41EEBA3150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07" r="10919" b="1"/>
          <a:stretch/>
        </p:blipFill>
        <p:spPr>
          <a:xfrm>
            <a:off x="7734123" y="1884736"/>
            <a:ext cx="3641204" cy="395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498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94E4F2-D210-CD41-87BB-CA6E099162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Assumptions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778C65A-4D75-CD4B-82BA-A354A0A064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22C499E-D03F-9D48-BD51-A36F24366A6C}"/>
              </a:ext>
            </a:extLst>
          </p:cNvPr>
          <p:cNvSpPr txBox="1">
            <a:spLocks/>
          </p:cNvSpPr>
          <p:nvPr/>
        </p:nvSpPr>
        <p:spPr>
          <a:xfrm>
            <a:off x="812832" y="1487238"/>
            <a:ext cx="6821762" cy="46264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Bogle" panose="020B0503020203060203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accent3"/>
                </a:solidFill>
                <a:latin typeface="Bogle" panose="020B0503020203060203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3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3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2400" dirty="0"/>
              <a:t>Complete graph (19 addresses + Walmart)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Drone needs to go from Walmart and return to Walmart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The total weights of the packages will not ever exceed the total capacity of the drone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Drone can visit no more than 3 addresses during the flight (same addresses accepted)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Maximum flight range  45 miles, assumed average speed 40 miles per hour.</a:t>
            </a:r>
          </a:p>
          <a:p>
            <a:pPr>
              <a:lnSpc>
                <a:spcPct val="110000"/>
              </a:lnSpc>
              <a:buFont typeface="Wingdings" pitchFamily="2" charset="2"/>
              <a:buChar char="q"/>
            </a:pPr>
            <a:endParaRPr lang="en-US" sz="2400" dirty="0"/>
          </a:p>
          <a:p>
            <a:endParaRPr lang="en-US" dirty="0"/>
          </a:p>
        </p:txBody>
      </p:sp>
      <p:pic>
        <p:nvPicPr>
          <p:cNvPr id="7" name="Picture 6" descr="Drone with Walmart bag on grass">
            <a:extLst>
              <a:ext uri="{FF2B5EF4-FFF2-40B4-BE49-F238E27FC236}">
                <a16:creationId xmlns:a16="http://schemas.microsoft.com/office/drawing/2014/main" id="{067EB90E-D9A2-164D-A78E-AEC4135ECD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8" r="19597" b="1"/>
          <a:stretch/>
        </p:blipFill>
        <p:spPr bwMode="auto">
          <a:xfrm>
            <a:off x="7634595" y="1153622"/>
            <a:ext cx="3779540" cy="5108284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6248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71CE"/>
      </a:dk1>
      <a:lt1>
        <a:srgbClr val="EB148D"/>
      </a:lt1>
      <a:dk2>
        <a:srgbClr val="FFC000"/>
      </a:dk2>
      <a:lt2>
        <a:srgbClr val="041F41"/>
      </a:lt2>
      <a:accent1>
        <a:srgbClr val="70AC46"/>
      </a:accent1>
      <a:accent2>
        <a:srgbClr val="5B9BD4"/>
      </a:accent2>
      <a:accent3>
        <a:srgbClr val="000000"/>
      </a:accent3>
      <a:accent4>
        <a:srgbClr val="FFFFFF"/>
      </a:accent4>
      <a:accent5>
        <a:srgbClr val="B3B3B3"/>
      </a:accent5>
      <a:accent6>
        <a:srgbClr val="646464"/>
      </a:accent6>
      <a:hlink>
        <a:srgbClr val="0071CE"/>
      </a:hlink>
      <a:folHlink>
        <a:srgbClr val="0071C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000" dirty="0" err="1" smtClean="0">
            <a:solidFill>
              <a:schemeClr val="accent3"/>
            </a:solidFill>
            <a:latin typeface="Bogle" panose="020B0503020203060203" pitchFamily="34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Template_AssociateBrand_200709" id="{24650400-1060-F443-91D3-FF96CB987B1B}" vid="{DCF35337-0769-AA4E-8C7C-3171C2C39561}"/>
    </a:ext>
  </a:extLst>
</a:theme>
</file>

<file path=ppt/theme/theme2.xml><?xml version="1.0" encoding="utf-8"?>
<a:theme xmlns:a="http://schemas.openxmlformats.org/drawingml/2006/main" name="Custom Design">
  <a:themeElements>
    <a:clrScheme name="Custom 1">
      <a:dk1>
        <a:srgbClr val="0071CE"/>
      </a:dk1>
      <a:lt1>
        <a:srgbClr val="EB148D"/>
      </a:lt1>
      <a:dk2>
        <a:srgbClr val="FFC000"/>
      </a:dk2>
      <a:lt2>
        <a:srgbClr val="041F41"/>
      </a:lt2>
      <a:accent1>
        <a:srgbClr val="70AC46"/>
      </a:accent1>
      <a:accent2>
        <a:srgbClr val="5B9BD4"/>
      </a:accent2>
      <a:accent3>
        <a:srgbClr val="000000"/>
      </a:accent3>
      <a:accent4>
        <a:srgbClr val="FFFFFF"/>
      </a:accent4>
      <a:accent5>
        <a:srgbClr val="B3B3B3"/>
      </a:accent5>
      <a:accent6>
        <a:srgbClr val="646464"/>
      </a:accent6>
      <a:hlink>
        <a:srgbClr val="0071CE"/>
      </a:hlink>
      <a:folHlink>
        <a:srgbClr val="0071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Template_AssociateBrand_200709" id="{24650400-1060-F443-91D3-FF96CB987B1B}" vid="{DA6A65A9-187F-B347-A75F-8292B4AB755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D3BAA246B52B4EB099E856BD5822FD" ma:contentTypeVersion="12" ma:contentTypeDescription="Create a new document." ma:contentTypeScope="" ma:versionID="1f25e3c53ce0afa0580163df253f1cc6">
  <xsd:schema xmlns:xsd="http://www.w3.org/2001/XMLSchema" xmlns:xs="http://www.w3.org/2001/XMLSchema" xmlns:p="http://schemas.microsoft.com/office/2006/metadata/properties" xmlns:ns2="5b34241c-4db6-4fb2-86f9-b50e8ebabed6" xmlns:ns3="e7fa269e-0501-4b9e-8494-04a0dc37c81c" targetNamespace="http://schemas.microsoft.com/office/2006/metadata/properties" ma:root="true" ma:fieldsID="ebd68211238a57a3cdb37cc30747e56a" ns2:_="" ns3:_="">
    <xsd:import namespace="5b34241c-4db6-4fb2-86f9-b50e8ebabed6"/>
    <xsd:import namespace="e7fa269e-0501-4b9e-8494-04a0dc37c81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34241c-4db6-4fb2-86f9-b50e8ebabe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fa269e-0501-4b9e-8494-04a0dc37c81c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1C94564-C098-4EED-A8E4-9029ACB3935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37B6DF9-855E-4AF1-8621-2182BED202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D029C1A-A48D-44F3-9AE1-F37831819E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b34241c-4db6-4fb2-86f9-b50e8ebabed6"/>
    <ds:schemaRef ds:uri="e7fa269e-0501-4b9e-8494-04a0dc37c8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8611</TotalTime>
  <Words>776</Words>
  <Application>Microsoft Macintosh PowerPoint</Application>
  <PresentationFormat>Широкоэкранный</PresentationFormat>
  <Paragraphs>140</Paragraphs>
  <Slides>14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Arial</vt:lpstr>
      <vt:lpstr>Bogle</vt:lpstr>
      <vt:lpstr>Calibri</vt:lpstr>
      <vt:lpstr>Play</vt:lpstr>
      <vt:lpstr>Roboto</vt:lpstr>
      <vt:lpstr>Wingdings</vt:lpstr>
      <vt:lpstr>Office Theme</vt:lpstr>
      <vt:lpstr>Custom Design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Jocelyn Schneider</dc:creator>
  <cp:lastModifiedBy>Vladimir Antasiuk</cp:lastModifiedBy>
  <cp:revision>115</cp:revision>
  <dcterms:created xsi:type="dcterms:W3CDTF">2020-06-29T17:10:02Z</dcterms:created>
  <dcterms:modified xsi:type="dcterms:W3CDTF">2022-10-15T05:10:35Z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0x0101007DD3BAA246B52B4EB099E856BD5822FD</vt:lpwstr>
  </property>
</Properties>
</file>

<file path=docProps/thumbnail.jpeg>
</file>